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задача обработки массива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9050" y="4831325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359038" y="3105837"/>
            <a:ext cx="44259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Найдём сумму чётных элементов и посчитаем их количество за один проход по массиву.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задачи на обработку массива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Массивы помогают хранить набор однотипных данных — от оценок до расходов. Обработка массива позволяет получать итоги, отбирать элементы по условию и сравнивать значения. На уроках это закрепляет работу с for и if.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массив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 — это упорядоченный набор элементов с общим именем. У каждого элемента есть номер, или индекс, по которому к нему обращаются в программе. Обычно первый индекс равен 0.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работать с массивом, важно понимать, сколько в нём элементов. От этого зависит, как далеко пройдёт цикл обработки. Без точного знания длины легко ошибиться в количестве проверок.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принцип — одинаковый тип данных у элементов массива. Например, в одном массиве хранят числа одного вида: целые, вещественные или, если нужно, одинаковые по смыслу значения. Это делает работу предсказуемой.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массива целых чисел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 индексы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массив: 5, 12, 7, 8, 3, 10. В нём 6 элементов, а индексы идут от 0 до 5. Так программа «видит» каждый элемент по его позиции.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чётных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в этом наборе — 12, 8 и 10. На иллюстрации выделяются ячейки массива и соответствующие им индексы, чтобы было ясно: условие применяется к каждому элементу по очереди.
</a:t>
            </a:r>
            <a:endParaRPr lang="en-US" sz="117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задачи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 массив целых чисел. Нужно пройти по нему и найти сумму всех чётных элементов. То есть сложить только те значения, которые делятся на 2 без остатка.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требуется посчитать, сколько таких чётных элементов оказалось в массиве. В результате будет два числа: итоговая сумма и количество подходящих элементов.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массиве нет ни одного чётного числа, ответ всё равно определён: сумма будет равна 0, а количество также станет 0. Это важно для корректности программы в любых данных.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Алгоритм: сумма и количество чётных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массива целых чисел по очереди с условием чётности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условия: 5, 12, 7, 8, 3, 10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сумма и счётчик на примере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нечётных чисел вклад в сумму равен нулю, а счётчик не меняется. Только чётные элементы добавляют значение и увеличивают число найденных.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массива 5, 12, 7, 8, 3, 10 чётные — 12, 8, 10. Их сумма 30, а количество равно 3, потому что остальные элементы условие не выполняют.
</a:t>
            </a:r>
            <a:endParaRPr lang="en-US" sz="11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244680"/>
            <a:ext cx="3432300" cy="163539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обработка массива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решение наглядно: по одному проходу по элементам обновляются сумма и счётчик. После последнего элемента получаются sum = 30 и count = 3.
</a:t>
            </a:r>
            <a:endParaRPr lang="en-US" sz="1105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массива проверяется ровно один раз, поэтому итог не зависит от того, как выглядят числа, а зависит только от того, какие из них чётные.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Последовательность: 5, 12, 7, 8, 3, 10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834" y="1605273"/>
            <a:ext cx="311588" cy="35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8788" y="1605459"/>
            <a:ext cx="311325" cy="35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Переменные, которые нужны в программе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
</a:t>
            </a:r>
            <a:pPr algn="l" indent="0" marL="0">
              <a:lnSpc>
                <a:spcPct val="115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программе хранится сам массив целых чисел. По нему выполняется цикл: элементы берутся по индексу по очереди, чтобы ни один не пропустить. Массив задаётся на входе.
</a:t>
            </a:r>
            <a:endParaRPr lang="en-US" sz="1292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суммы
</a:t>
            </a:r>
            <a:pPr algn="l" indent="0" marL="0">
              <a:lnSpc>
                <a:spcPct val="115000"/>
              </a:lnSpc>
              <a:buNone/>
            </a:pPr>
            <a:r>
              <a:rPr lang="en-US" sz="1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накапливает вклад чётных чисел. Перед началом работы ей присваивают 0, а затем при каждой удачной проверке к ней добавляют очередной чётный элемент.
</a:t>
            </a:r>
            <a:endParaRPr lang="en-US" sz="1284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счётчика
</a:t>
            </a:r>
            <a:pPr algn="l" indent="0" marL="0">
              <a:lnSpc>
                <a:spcPct val="115000"/>
              </a:lnSpc>
              <a:buNone/>
            </a:pPr>
            <a:r>
              <a:rPr lang="en-US" sz="12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Счётчик показывает количество найденных чётных элементов. Он тоже начинается с 0 и увеличивается на 1 только тогда, когда текущий элемент проходит условие чётности.
</a:t>
            </a:r>
            <a:endParaRPr lang="en-US" sz="1271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Текущий элемент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Текущий элемент берётся из массива на каждом шаге цикла. Именно его значение проверяют на чётность. Благодаря этой переменной логика одинаково применяется ко всем элементам по очереди.
</a:t>
            </a:r>
            <a:endParaRPr lang="en-US" sz="120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чётности числа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Чётное число делится на 2 без остатка. Поэтому в программе проверку удобно записывать через остаток от деления: число % 2 == 0 означает, что остатка нет, и число чётное.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Оператор % в выражении возвращает остаток от деления. Если остаток равен 0, условие выполняется, и число можно учитывать в сумме и счётчике как чётное.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работает для всех целых чисел, в том числе для отрицательных. Например, -4 и -12 тоже делятся на 2 без остатка, значит они чётные.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Данные: массив 5, 12, 7, 8, 3, 10 (пример из урока).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чётных и нечётных элементов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массива 5, 12, 7, 8, 3, 10 чётных столько же, сколько нечётных: по 3. Это объясняет, почему итог определяется только теми, кто проходит условие.
</a:t>
            </a:r>
            <a:endParaRPr lang="en-US" sz="1118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доля чётных меняется, меняются и сумма, и количество. Но порядок элементов не влияет: каждый элемент либо добавляет вклад, либо нет.
</a:t>
            </a:r>
            <a:endParaRPr lang="en-US" sz="116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Псевдокод решения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по массиву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каждого элемента массива по очереди выполняем проверку на чётность. Текущим значением становится элемент с очередным индексом.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при чётности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элемент чётный, то добавляем его к сумме и увеличиваем счётчик на 1. Если нечётный, изменений нет.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цикла выводим оба значения: итоговую сумму чётных элементов и их количество.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Задаём сумму = 0 и счётчик = 0. Эти переменные будут накапливать результат, пока мы просматриваем массив.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657843"/>
            <a:ext cx="3432300" cy="777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логического анализа условий алгоритма (без привязки к конкретным числам).
</a:t>
            </a:r>
            <a:endParaRPr lang="en-US" sz="657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алгоритма на разных массивах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ситуации: только чётные, только нечётные и смешанный массив. Итоги показывают корректность и независимость от порядка элементов.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верно работает для любых целых чисел: если чётных нет — сумма и количество равны нулю, иначе учитываются только элементы, прошедшие проверку.
</a:t>
            </a:r>
            <a:endParaRPr lang="en-US" sz="11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реальными данными: короткий итог из длинного списка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за четверть
</a:t>
            </a:r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классном журнале десятки чисел: отметки за контрольные. Если нужно посчитать, сколько «четвёрок» и «пятёрок» или сложить подходящие баллы, алгоритм действует как фильтр и копилка. Из списка получается понятная цифра без ручного пересчёта.
</a:t>
            </a:r>
            <a:endParaRPr lang="en-US" sz="92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и активность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неделю тренировок: число шагов за каждый день записано в ряд. Допустим, нас интересуют дни, где шагов достаточно — например, значения, удовлетворяющие условию. Просмотр проходит один раз, а итог выводит сумму и количество таких дней.
</a:t>
            </a:r>
            <a:endParaRPr lang="en-US" sz="92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в магазине
</a:t>
            </a:r>
            <a:pPr algn="ctr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корзине много товаров, и каждый ценник — отдельное число. Если требуется посчитать общую стоимость товаров с нужным признаком (например, чётные цены) и узнать, сколько их было, массив превращается в два ответа. Это помогает быстро увидеть результат и не потеряться в деталях.
</a:t>
            </a:r>
            <a:endParaRPr lang="en-US" sz="86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обработки без пропусков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Блок-схема показывает последовательный просмотр элементов массива и проверку условия чётности для каждого из них.
</a:t>
            </a:r>
            <a:endParaRPr lang="en-US" sz="109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ресурсов требует алгоритм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проходит по массиву ровно один раз, поэтому время работы растёт вместе с числом элементов. Для n чисел выполняется примерно n проверок чётности.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используется экономно: не нужно хранить дополнительные списки. Достаточно нескольких переменных — суммы, счётчика и текущего элемента во время обхода.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алгоритм масштабируется предсказуемо: добавили больше чисел — получили больше проверок, но структура программы остаётся такой же простой и понятной.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Данные: оценки числа проверок как n (для массивов длиной 5, 10, 20 и 50).
</a:t>
            </a:r>
            <a:endParaRPr lang="en-US" sz="767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проверок при увеличении массива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 линейное увеличение: сколько элементов добавляется, столько же становится проверок на чётность. Это и делает поведение алгоритма предсказуемым.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рост говорит о том, что время работы напрямую зависит от длины массива. Дополнительные операции появляются только когда число чётное, но закономерность остаётся той же.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 — не обнулить сумму и счётчик до начала цикла. Тогда старые значения «прилипают» к новому ответу, и даже правильные проверки дают неправильную итоговую сумму.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проблема — проверять только часть массива и пропускать элементы. Например, остановиться раньше или не пройти до последнего индекса. В таком случае количество чётных будет меньше, чем должно быть.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смысл переменных: записывают сумму в счётчик или наоборот. Нужно помнить: сумма — это накопление значений, а счётчик — только количество элементов, которые удовлетворили условию.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приводит к ошибкам неверный индекс или выход за границы массива. Если цикл идёт мимо первого или последнего элемента, алгоритм либо пропустит число, либо завершится с проблемой.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360773"/>
            <a:ext cx="3432300" cy="14032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Контрольный пример ответа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массива 2, 4, 7, 9, 12 чётные элементы — 2, 4 и 12. Их сумма равна 18, количество равно 3. Проверьте, совпадает ли результат вашей программы.
</a:t>
            </a:r>
            <a:endParaRPr lang="en-US" sz="1105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чётных равно 3, потому что «да» встречается три раза. Сумма получается как 2+4+12=18 — это удобная контрольная точка для поиска ошибок.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условию «делится на 2 без остатка».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работы с массивом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задача обработки массива сводится к последовательному просмотру элементов, проверке условия и обновлению двух переменных. В задаче про чётные числа итогом становятся сумма и количество подходящих элементов.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2026-05-13T17:26:25Z</dcterms:created>
  <dcterms:modified xsi:type="dcterms:W3CDTF">2026-05-13T17:26:25Z</dcterms:modified>
</cp:coreProperties>
</file>