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генов: современные представления и ключевые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совместной передачи генов на одной хромосоме и значение для биологии и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 истории исследования сцепленного наследования
</a:t>
            </a:r>
            <a:endParaRPr lang="en-US" sz="274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стала понятной после работ Менделя. Морган доказал совместное наследование генов на хромосомах, что закрепило хромосомную теорию и запустило цитогенетические исследования.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сцепленного наследования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 одной хромосоме, часто передаются вместе, образуя группы сцепления. Это отличает их от независимого распределения.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наследование генов на одной хромосоме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физической связи сцепленные гены не всегда наследуются в классических соотношениях, что проявляется в изменённых пропорциях наследуемых признаков.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менделевских закономерностей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гены расположены на хромосоме, тем выше вероятность их совместной передачи и ниже — частота их разделения при кроссинговере.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наследования от расстояния между генами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Моргана, подтверждающие сцепленное наследование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наблюдал у дрозофилы особи с комбинациями признаков, не соответствующими законам Менделя, что указывало на сцепление близко расположенных генов.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выявленных групп сцепления совпадало с числом хромосом у дрозофилы, подтверждая хромосомную природу наследования.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соотношении признаков объяснялись механизмом кроссинговера, позволяющим обмен участками между гомологичными хромосомами.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между генами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расстояния между генами вероятность кроссинговера растёт линейно до 50%.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Генетика, учебник средней школы, 2021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дистанция между генами повышает вероятность их рекомбинации, снижая сцепление.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81120"/>
            <a:ext cx="3765900" cy="22041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наследования генов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в локализации генов и частоте совместного наследования между сцепленным и независимым наследованием.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чаще передаются вместе, чем гены на разных хромосомах, что влияет на наследуемые признаки.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 (2022)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групп сцепления в биологии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сцепления — это гены, объединённые одной хромосомой, число которых совпадает с количеством хромосомных пар у вида.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сцепленных генов формируют устойчивые комбинации признаков, важные для адаптации и селекции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сцепленного наследования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сцепленных генов через мейоз и редкий кроссинговер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сцепленного наследования у человека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вызывающие дальтонизм, расположены на X-хромосоме и совместно наследуются с другими сцепленными признаками.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связана с мутациями на X-хромосоме, что обуславливает особенности передачи и проявления заболевания у мужчин.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мужчин, имеющих одну X-хромосому, признаки этих заболеваний проявляются чаще и ярче, чем у женщин.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примеров важно для медицинской генетики и прогнозирования риска наследственных патологий.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сцепления генов на X-хромосоме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Гендерная специфичность в наследовании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имеют две X-хромосомы, что снижает вероятность проявления рецессивных заболеваний, связанных с X-хромосомой, в отличие от мужчин.
</a:t>
            </a:r>
            <a:endParaRPr lang="en-US" sz="177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значение наследственных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генетики X-сцепленных признаков помогает выявлять риски и разрабатывать стратегии лечения наследственных болезней.
</a:t>
            </a:r>
            <a:endParaRPr lang="en-US" sz="17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Y-сцепленное наследование: примеры и биологическая роль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содержит ограниченное число генов, которые передаются исключительно по мужской линии, обеспечивая особые наследственные признаки, отличающие половые хромосомы от аутосом.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пример — ген SRY, отвечающий за развитие мужских половых органов; его наследование от отца к сыну строго определяет формирование мужского фенотипа в организме.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год — Мендель и горох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выявил сцепленное наследование признаков формы и окраски семян гороха, что стало первым наблюдением явления в растениях.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год — Морган и дрозофила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Хант Морган установил сцепленное наследование окраски тела и формы крыльев у дрозофилы, подтверждая закономерности сцепления у животных.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о сцепленном наследовании у различных видов способствует пониманию генетической структуры и механизмов наследственности в природе.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Аутосомное сцепленное наследование у растений и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групп сцепления у разных видов организмов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 сцепления соответствует количеству хромосомных пар в кариотипе каждого вида, отражая индивидуальную генетическую организацию.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генетики, 2022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групп сцепления коррелирует с хромосомным набором, указывая на общую структурную основу наследования генов в различных организмах.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69" y="1345200"/>
            <a:ext cx="830916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различия в частоте кроссинговера у дрозофил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кроссинговера у самок и самцов дрозофил демонстрирует значительные половые различия в механизмах генетической рекомбинации.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генетики дрозофил, 2021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разница в частоте рекомбинации указывает на ползависимое регулирование генетических процессов, влияющее на изменчивость популяции.
</a:t>
            </a:r>
            <a:endParaRPr lang="en-US" sz="16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фиксируют относительное расположение генов на хромосоме на основе частоты кроссинговера между ними.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Единицей измерения расстояния является морганида, которая равна 1% вероятности рекомбинации между генами в мейозе.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таких карт позволяет прогнозировать комбинации признаков при наследовании и выявлять взаимосвязи между генами.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активно используются в селекции для отбора желательных наследственных комбинаций, повышая эффективность разведения.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карты: определение расстояния между генами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формирование наследственных болезней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связано со сцеплением генов в 7-й хромосоме, что помогает выявлять совокупность генетических маркеров, влияющих на риск развития патологии.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способствует совместному наследованию нескольких патологических признаков, усложняя диагностику и требуя комплексного подхода к лечению.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болезни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сцепления помогает выявлять сочетания мутаций, позволяя точнее прогнозировать наследственные заболевания и разрабатывать персонализированные терапии.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сцепленного наследования в селекции и медицине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групп сцепления помогает селекционерам оптимизировать передачу желаемых признаков, повышая урожайность и устойчивость культур. Такой подход упрощает отбор и ускоряет выведение новых сортов.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в растениеводстве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сцепления позволяет выявлять риски наследственных заболеваний у пациентов, что улучшает планирование терапии и профилактических мероприятий. Врачи учитывают эти данные при генетическом консультировании.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консультации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эволюционная устойчивость видов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способствует сохранению адаптивных комбинаций генов, повышая приспособленность особей к условиям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частоты кроссинговера сохраняет полезные генетические сочетания, устойчивые к внешним изменениям и мутациям.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способствуют стабильности популяций и поддержанию генетического разнообразия, необходимого для эволюции.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1000 видов по всему миру подверглись исследованию с помощью геномики для картирования групп сцепления и анализа генетической структуры.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изучаются с использованием современных технологий для выявления групп сцепления и определения генетических взаимосвязей.
</a:t>
            </a:r>
            <a:endParaRPr lang="en-US" sz="1155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 биоразнообразие,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исследований сцепленного наследования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остаётся фундаментом генетики, обеспечивая понимание сложных признаков и заболеваний, а также открывая новые возможности для медицины и селекции в будущем.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2026-05-09T23:12:03Z</dcterms:created>
  <dcterms:modified xsi:type="dcterms:W3CDTF">2026-05-09T23:12:03Z</dcterms:modified>
</cp:coreProperties>
</file>