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макроэволюция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популяционных изменений — к происхождению новых форм жизни.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видна не только в далёком прошлом: её механизмы работают в каждой популяции, изменяя наследственные признаки, а затем, со временем, формируют новое разнообразие видов.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популяции создают разнообразие жизни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масштаба 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внутри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происходит внутри популяций и меняет частоты аллелей от поколения к поколению. Эти сдвиги могут быть небольшими, но именно они накапливаются и становятся основой дальнейших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на больших масштабах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более крупные результаты: образование новых видов, появление новых адаптивных линий и долгие исторические тенденции, которые прослеживаются в летописи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процесс — два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уровня описывают один процесс, но с разной «масштабной линейкой». То, что в малом масштабе выглядит как изменение частот, в большом становится эволюционной перестройкой.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 подтверждают палеонтология, биогеография и сравнительная анатомия: крупные изменения не возникают из ничего, а складываются из популяционных сдвигов во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вид: ключевые термины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включает все популяции, чьи особи могут давать плодородное потомство. Поэтому вид — это не просто внешнее сходство, а единая система размножения.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которые живут на общей территории и скрещиваются между собой. Именно в таком объединении наследственные изменения становятся заметны и измеримы.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расхождения к новому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популяциями уменьшается обмен генами, они начинают расходиться сильнее. Именно так со временем могут возникать различия, достаточные для образования новых видов.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популяция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особь не является единицей эволюции, потому что её признаки не определяют судьбу всей линии. Эволюционные изменения оценивают на уровне популяции и её генофонда.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микроэволюция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начинается с того, что в популяции меняются доли разных аллелей. Эти сдвиги могут быть незаметны в одном поколении, но хорошо видны при сравнении нескольких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масштаб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происходят в сравнительно короткие сроки — от нескольких поколений до тысяч лет. Поэтому микроэволюцию можно изучать не только по ископаемым, но и в современных популяциях.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локальные приспособления к среде: лучшее выживание, успешное размножение и рост устойчивости к конкретным условиям. На этом уровне различия ещё не означают новый вид.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микроэволюционные сдвиги могут накопиться в разных популяциях одного вида. Тогда между ними усиливаются различия, а путь к видообразованию становится более вероятным.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разнообразия: мутации и рекомбинация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возникают, а затем перераспределяются в поколениях популяции.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аллели: популяционный взгляд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иметь несколько генетических основ. Поэтому внешнее сходство не всегда означает одинаковый генотип, а различия в аллелях могут скрываться долгое время.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как целое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 — это совокупность всех аллелей популяции. Эволюцию оценивают не по одной особи, а по тому, как меняется весь набор наследственных вариантов.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показывают, какие варианты становятся более или менее распространёнными. Именно такие изменения позволяют судить о направлении эволюционных процессов в популяции.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поколениях накапливаются одни варианты и уменьшаются другие, это отражает действие отбора, дрейфа, миграции или изоляции. Все эти факторы работают на уровне популяции.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направляющая сила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Полезность признака всегда зависит от условий. Маскировка, переносимость холода или способность использовать новый корм становятся преимуществом только там, где они действительно повышают успех.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создаёт признак «с нуля», а сохраняет уже существующие наследственные варианты, которые помогают особям выживать и оставлять потомство в конкретной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именно такой отбор меняет частоты аллелей и формирует локальные адаптации. Поэтому эволюция выглядит как последовательное закрепление удачных комбинаций признаков.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варианты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отбор действует на различия между особями. Те, чьи признаки лучше соответствуют среде, чаще передают свои аллели следующему поколению.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малых популяциях случайные события способны заметно изменить генетический состав даже без прямого действия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эффекта уменьшают разнообразие, но по разным причинам: катастрофа сокращает численность, а новая колония стартует с малого набора аллелей.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понятий генетического дрейфа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в эволюции: дрейф и два эффекта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обмена генами между изолированными популяциями нет.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полной изоляции обмен генами прекращается, и различия между популяциями накапливаются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репродуктивной изоляции в школьном курсе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и генетических вариантов в нескольких поколениях позволяет увидеть, как меняется популяция под действием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вариант становится заметно чаще или реже, это фиксирует микроэволюцию как измеримый процесс, а не как абстрактную теорию.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популяционной генетики и наблюдений за изменением признаков в поколениях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микроэволюции в популяции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устойчивость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вариация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любой популяции бактерий уже могут присутствовать редкие мутации, снижающие чувствительность к препарату. До лечения они почти незаметны и не дают явного преимущества.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 резко уменьшает число чувствительных клеток, но устойчивые выживают. Это не создание новой устойчивости, а отбор тех вариантов, которые уже были в популяции.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снижения конкуренции выжившие клетки быстро делятся, и доля устойчивых потомков растет. За короткое время меняется генетический состав всей бактериальной популяции.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неправильное или чрезмерное применение антибиотиков ускоряет распространение устойчивых штаммов. На уровне популяции это наглядный пример микроэволюции в реальном времени.
</a:t>
            </a:r>
            <a:endParaRPr lang="en-US" sz="11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 островах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клюва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связана не только с внешним видом, но и с тем, как птица добывает пищу. Небольшие различия давали ощутимое преимущество в конкретной нише.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островах Галапагосского архипелага вьюрки использовали разные источники пищи, и отбор поддерживал клювы, лучше подходящие к семенам, насекомым или кактусам.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Разобщённые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изоляция ограничивала скрещивание между группами. Поэтому различия, появившиеся под действием отбора, накапливались в отдельных популяциях и не смешивались сразу.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видообразованию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как локальное приспособление может стать первым шагом к расхождению линий. Позднее такие различия способны привести к появлению новых видов.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популяции возникают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микроэволюционных различий к репродуктивной изоляции и появлению отдельных видов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макроэволюция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временной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описывает изменения, которые видны не в пределах нескольких поколений, а в длинной истории жизни. Речь идет о сотнях тысяч и миллионах лет.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над видом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результатом становятся новые виды, роды и более крупные группы. Такие события меняют структуру биоразнообразия и перестраивают эволюционные ветви.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макроэволюции относят и крупные новшества: новые способы питания, движения, защиты или размножения. Они создают возможности для освоения новых сред обитания.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 микроизменениях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масштабы велики, макроэволюция не возникает из ничего. Она складывается из накопления изменений, которые сначала происходят в популяциях и приводят к разделению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видообразованию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дивергенция популяций и появление барьеров прекращают обмен генами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складываются адаптации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малых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наследственные изменения по отдельности могут быть почти незаметны. Но в сочетании они меняют работу организма и постепенно формируют новый адаптивный комплекс.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строении, обмене веществ и поведении часто усиливают друг друга. Успешной оказывается не одна черта, а их согласованная комбинация.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комбинаций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адаптации появляются не по заранее заданному плану. Сохраняются те варианты, которые в конкретной среде дают больше шансов выжить и оставить потомство.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ниш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меняется, прежний набор признаков может оказаться недостаточным. Тогда преимущества получают новые сочетания, позволяющие освоить другую нишу или ресурс.
</a:t>
            </a:r>
            <a:endParaRPr lang="en-US" sz="12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периоды эволюции отличаются по темпу: длительная стабильность может сменяться быстрым обновлением состава видов после крупных экологических перестроек.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не идет ровно: кризисы резко меняют направление развития, а после них новые линии часто быстро занимают освободившиеся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палеонтологии о неравномерности темпов эволюции и массовых вымираний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макроэволюции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данных помогают увидеть макроэволюцию в разных аспектах: последовательность во времени, географическое расхождение и общность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этих данных поддерживает идею общего происхождения и постепенного расхождения линий, а не независимого появления сходных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Палеонтологические, биогеографические, анатомические и эмбриологические исследования
</a:t>
            </a:r>
            <a:endParaRPr lang="en-US" sz="10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макроэволюции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процесс — два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 макроэволюция — это не разные процессы, а разные масштабы одной истории. Изменения в популяциях со временем создают новые виды, разнообразие форм и крупные эволюционные линии.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2026-07-26T13:26:56Z</dcterms:created>
  <dcterms:modified xsi:type="dcterms:W3CDTF">2026-07-26T13:26:56Z</dcterms:modified>
</cp:coreProperties>
</file>