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Познаём английские буквы, читаем по буквам и запоминаем слова.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 spell it? — урок английского языка в 3 классе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окружают нас каждый день: в книгах, играх, песнях и мультфильмах. Если знать их написание, легче читать, выполнять задания и быстрее узнавать знакомые слова в учебнике и вокруг себя.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учиться писать по-английски
</a:t>
            </a:r>
            <a:endParaRPr lang="en-US" sz="266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алфавит: 26 букв и их порядок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Похожие, но не одинаковые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выглядят знакомо, но читаются иначе, чем в русском языке. Особенно полезно запомнить C, H, P и Y, чтобы не путаться при чтении и письме.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A до Z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алфавите 26 букв, и каждая имеет своё название. Для чтения по буквам важно не только видеть знак, но и правильно называть его по порядку.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буквы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Третьеклассникам удобно искать знакомые буквы в коротких словах и сравнивать их расположение. Так алфавит становится не просто списком, а рабочим помощником.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последовательности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задания, где нужно назвать буквы по порядку, продолжить ряд или найти пропущенную букву. Такие упражнения развивают внимание и уверенность в spelling.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 звук в английском языке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один к 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одна и та же буква может читаться по-разному. Поэтому слово нельзя просто прочитать «как написано» — иногда приходится запоминать его звучание и форму.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звук — разные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 наоборот: одинаковый звук можно передать разными буквами. Из-за этого письмо требует наблюдательности, а не только хорошего слуха и смелости.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cat читается довольно прямо, а в cake буква a звучит иначе. Такие пары помогают заметить, что в английском есть свои маленькие сюрпризы.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для первого запоминания
</a:t>
            </a:r>
            <a:endParaRPr lang="en-US" sz="2839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коротких слов из 3–4 букв: cat, dog, pig, sun. В них легко увидеть каждую букву и связать написание с картинкой.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повторение в 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слова встречаются в играх, подписи рисунков и коротких упражнениях. Чем чаще ребёнок видит слово, тем крепче оно остаётся в памяти.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 — собственное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повторений слово уже можно писать по образцу и узнавать в учебнике без подсказки. Тут spelling уже не страшный, а вполне дружелюбный.
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числа и школьные слова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рядом с рисунком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red, blue, green и yellow легко запоминаются, когда рядом есть яркая картинка. Так буквы сразу связываются с цветом, а не теряются в тетрадке.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коротких строках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one, two, three удобно тренировать в счёте и коротких цепочках. Они часто повторяются, поэтому дети быстро замечают их написание и не путаются.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pen, desk, ruler и book помогают говорить о том, что ребёнок видит каждый день. Это делает орфографию понятной: слово сразу связано с предметом.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без скуки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используют в подписи рисунков, подборе карточек и чтении коротких фраз. Получается полезная тренировка, а не просто набор букв.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английское слово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выучить написание без лишней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 — маленькое слово, большая помощь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the встречается почти в каждом английском тексте, поэтому его лучше узнавать сразу, как знакомый значок. Оно не читается по буквам так просто, как хотелось бы, зато быстро запоминается при частом повторении в предложениях и карточках.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и two: числа с характером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one и two кажутся короткими и понятными, но их написание не всегда угадывается по звучанию. Поэтому их учат целиком, как мини-картинки из букв. Так ребёнок быстрее вспоминает форму слова и меньше ошибается в тетради.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и was — коварные знакомцы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what и was часто встречаются в заданиях для 3 класса, но пишутся не так, как слышатся. Если повторять их в начале урока и держать в личном словарике, они перестают удивлять и начинают вести себя почти как старые друзья.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учить целиком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в английском языке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4679" y="1461195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 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большой буквы пишутся имена людей, а также названия городов и стран. Поэтому Tom, London и England сразу выглядят правильно и аккуратно.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431330" y="2506211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и месяцы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дней недели и месяцев тоже начинаются с большой буквы. Например: Monday, April. Это правило помогает быстро замечать важные слова в тексте.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73503" y="3551199"/>
            <a:ext cx="3577594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предложение в английском начинается с большой буквы. Так запись становится понятнее, а границы предложений видно даже без линейки и строгого учителя.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чтения и письма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меняет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name буква e в конце уже влияет на звучание слова. Это хороший пример того, что в английском одна маленькая буква может многое изменить.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читается ясно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pen каждая буква звучит отчётливо, и это помогает увидеть связь между письмом и чтением. Такие слова особенно удобны для первых упражнений.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пары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Третьеклассникам полезно сравнивать короткие слова, отличающиеся одной буквой. Так внимание работает лучше, а ошибка становится заметной почти сразу, ещё до проверки учителем.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и другое слово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английские слова отличаются всего одной буквой, и из-за этого смысл меняется сразу. Cat и cut, bed и bad выглядят почти одинаково, но читаются и означают разное. Такие пары учат внимательно смотреть на каждую букву, а не угадывать по памяти.
</a:t>
            </a:r>
            <a:endParaRPr lang="en-US" sz="7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меняют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слова похожи не только по буквам, но и по их расположению. Например, ship и sheep легко перепутать, если пропустить лишнюю букву или добавить её случайно. В таких заданиях ребёнок замечает, как важен точный порядок букв в слове.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глаз и 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похожими словами помогает не спешить и проверять запись ещё раз. Ученики сравнивают два слова рядом, ищут отличия и проговаривают их вслух. Так зрительная память становится сильнее, а в тетради появляется больше аккуратных и точных записей.
</a:t>
            </a:r>
            <a:endParaRPr lang="en-US" sz="75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слова, которые легко перепутать
</a:t>
            </a:r>
            <a:endParaRPr lang="en-US" sz="28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хранить в словарике ученика
</a:t>
            </a:r>
            <a:endParaRPr lang="en-US" sz="2947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перевод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словарике удобно записывать новое слово и его перевод рядом. Такая запись помогает быстро вспомнить смысл и не искать объяснение каждый раз заново.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рисунок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рядом со словом делает страницу живой и понятной. Ребёнок быстрее вспоминает написание, когда видит не только буквы, но и знакомый образ.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страницы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группировать по темам: animals, colours, school, family. Тогда поиск становится простым, а новые слова легче сравниваются и запоминаются вместе.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почерк и правильный порядок букв учат вниманию. Если слово записано аккуратно, его легче перечитать, повторить и без ошибки показать на уроке.
</a:t>
            </a:r>
            <a:endParaRPr lang="en-US" sz="8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английское слово без ошибок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 простой порядок действий, который помогает ученику сверить слово с образцом и заметить пропуск, лишнюю букву или неверный порядок.
</a:t>
            </a:r>
            <a:endParaRPr lang="en-US" sz="7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третьеклассников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спешит и забывает одну букву в коротком слове. Слово выглядит почти правильно, но ошибка заметна только при внимательном чтении и сверке с образцом.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 наоборот: в слове появляется лишняя буква, которую ученик добавил по привычке. Такие ошибки особенно полезно замечать сразу, чтобы запомнить точное написание.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букв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пишутся с правильными буквами, но в неверном порядке. Для английского это важно, потому что место каждой буквы может полностью изменить слово.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«на слух»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иногда пишут так, как слово слышится, а не так, как оно выглядит. В английском это часто приводит к ошибкам, поэтому нужно всегда проверять написание по образцу.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запоминание работает лучше всего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76253" y="2364449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рассматривает слово целиком, читает его вслух и замечает знакомые буквы. Так появляется первое впечатление и становится понятнее, что именно нужно запомнить.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801186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произнести и написать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повторяют несколько раз, записывают по образцу и сразу сравнивают с правильным вариантом. Одновременная работа слуха, руки и глаз помогает памяти.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726093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встретить в задании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ищут в тексте, на карточке или в подписи к рисунку. Когда оно появляется в разных заданиях, ребёнок узнаёт его быстрее и увереннее.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6651032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 — повторить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короткое время слово возвращают в речь и письмо ещё раз. Небольшие, но частые повторы делают запоминание прочнее и спокойнее.
</a:t>
            </a:r>
            <a:endParaRPr lang="en-US" sz="8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способы тренировать spelling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карточки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быстро собирать слово по буквам и читать его по памяти. Ребёнок видит, как каждая буква встаёт на своё место, почти как деталь в конструкторе.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поиск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одинаковых слов или одинаковых букв превращает упражнение в маленькое расследование. Ученики внимательно смотрят на написание и замечают детали, которые раньше легко пропускали.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Раскрась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подписывают рисунки и раскрашивают по заданной теме, spelling становится наглядным и спокойным. Цвет и картинка помогают запомнить написание без лишнего напряжения.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слово сам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слова из отдельных букв — это почти пазл. Такая игра учит не бояться длинной записи и сразу видеть, где буква стоит не на своём месте.
</a:t>
            </a:r>
            <a:endParaRPr lang="en-US" sz="9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слово кажется трудным
</a:t>
            </a:r>
            <a:endParaRPr lang="en-US" sz="288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которая помогает разобрать новое или необычное слово и запомнить его без лишнего стресса.
</a:t>
            </a:r>
            <a:endParaRPr lang="en-US" sz="8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49275"/>
            <a:ext cx="609300" cy="541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английские слова встречаются вокруг нас
</a:t>
            </a:r>
            <a:endParaRPr lang="en-US" sz="259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компьютерных играх и на экранах часто встречаются короткие английские слова: start, menu, ok. Ребёнок узнаёт их быстрее, если уже умеет читать и писать знакомые буквы.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Упаковки и 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коробках, наклейках и упаковках можно увидеть английские подписи и названия. Такие слова помогают замечать язык вокруг себя и читать его без страха.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мультфильмы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песнях, мультфильмах и заставках английские слова звучат постоянно. Когда ребёнок видит их написание, он лучше связывает звук, буквы и значение.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вывески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дорожных знаках и вывесках часто встречаются слова stop, school, milk, menu. Их легко запомнить, если читать внимательно и сравнивать с тем, как они пишутся.
</a:t>
            </a:r>
            <a:endParaRPr lang="en-US" sz="7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становятся знакомыми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хорошо знает английский алфавит, слово перестаёт казаться набором непонятных значков. Он замечает знакомые буквы быстрее и увереннее читает даже короткие новые слова. Это снижает страх перед ошибкой и помогает писать спокойнее.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разных заданиях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запоминается прочнее, если его не просто читать, а ещё писать, искать в тексте и использовать в короткой фразе. Разные задания работают как тренировка в нескольких режимах, и память удерживает написание лучше.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опоры и примеры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образец в тетради и мини-словарик делают обучение понятным. Ребёнок видит слово несколько раз, сверяет его и не теряется. Так каждая новая запись становится немного легче, а уверенность растёт без спешки.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писать английские слова увереннее
</a:t>
            </a:r>
            <a:endParaRPr lang="en-US" sz="2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пишутся увереннее, когда их учат по шагам: читают, повторяют, сравнивают с образцом и записывают аккуратно. Чем больше внимания к буквам, тем спокойнее и веселее урок.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Spelling — это не страшно, а интересно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2026-05-29T13:40:42Z</dcterms:created>
  <dcterms:modified xsi:type="dcterms:W3CDTF">2026-05-29T13:40:42Z</dcterms:modified>
</cp:coreProperties>
</file>