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дружбы в сказке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дружить, помогать и говорить добрые слова.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дружить по-настоящему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дружба начинается с игры, доверия и добрых слов. Эта сказка показывает знакомые ситуации: ссору, примирение, совместное дело и радость от помощи.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этой сказке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Белочка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Белочка любит весёлые игры и быстро втягивает всех в общее дело. Ей важно научиться замечать, что друзьям бывает больно или грустно.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обижается и сначала говорит раньше, чем думает. Но именно ему труднее всего сделать паузу, поэтому его изменения особенно заметны и понятны детям.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сова наблюдает со стороны и помогает героям увидеть ошибку. Она не командует, а задаёт вопросы, после которых спор стихает и становится легче помириться.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умеет спокойно размышлять и не спешит с выводами. Он помогает друзьям остановиться, выслушать друг друга и найти решение без новых обид.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всё начинается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на лесной тропинке и зелёной поляне, где героям удобно встречаться и играть. Такое место сразу настраивает на спокойный и тёплый разговор.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тропинка и поляна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делают лес особенно красивым. Старый дуб, кусты и мягкий свет создают ощущение сказки, в которой даже ссора может закончиться добром.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как сказочный дом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 становится важнее дела, весёлое занятие останавливается. Лес будто замирает, и всем становится ясно: без дружбы даже самое простое дело перестаёт радовать.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ссора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находят яблоко и каждый хочет получить его первым. Из-за этого в игре появляется соперничество, а вместо радости слышатся громкие голоса и обидные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быстро портит настроение. Те, кто ещё минуту назад хотел играть вместе, вдруг отворачиваются друг от друга и перестают замечать чувства друзей.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жест — положить яблоко на общий стол — снимает напряжение и показывает, что делиться проще, чем спорить.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помогает героям начать мириться.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другого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героев понимает, что говорил слишком быстро и не дослушал друзей. Это важный момент: иногда ссора начинается не из-за большого конфликта, а из-за спешки.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это очень полезный совет. Если слушать внимательно, можно не только избежать новой ссоры, но и быстрее найти справедливое решение.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 простое правило: сначала выслушай другого, а потом отвечай. Тогда легче понять, что именно он хотел сказать и почему расстроился.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дружбы делом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 сразу делает их командой. Один смотрит под кустами, другой зовёт птенца, третий приносит помощь — и у каждого есть важная роль.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ищут потерявшегося птенца, разговоры уступают место делу. Каждый действует по-своему, но вместе они двигаются быстрее и увереннее, чем поодиночке.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 в маленьких делах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Подать лапку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спотыкается или боится, важно не смеяться, а помочь подняться. Даже маленькая поддержка показывает, что рядом есть тот, кому можно доверять.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угощением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друг не держит всё только для себя. Если поделиться вкусным, радость становится общей, а вместе с ней крепнет и дружба.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Подождать друга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всем удаётся действовать быстро, и это нормально. Терпение помогает не торопить товарища и не оставлять его позади, когда путь ещё не пройден.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Утешить после неудачи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кого-то не получилось, нужны тёплые слова и спокойный голос. Поддержка помогает не сдаваться и снова попробовать без страха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от ссоры к дружбе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каждый сам за себя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думают о своём желании и спорят из-за яблока. Дружба на время отступает, потому что никто не хочет уступить первым.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общий труд и помощь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искать птенца, персонажи начинают действовать вместе. У каждого появляется своя задача, и сотрудничество становится важнее обиды.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спокойствие и доверие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примирения герои уже слушают друг друга внимательнее. Они понимают, что вместе легче справляться и с трудностями, и с маленькими делами.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ссора, которая учит мириться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из-за которого стало тихо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полянке друзья заметили одно румяное яблоко, и каждому захотелось взять его первым. Слова стали резкими, а игра сразу остановилась. Даже лес, казалось, притих, пока герои сердились и смотрели друг на друга исподлобья.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возвращают тепло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не выдержал зайчонок и тихо сказал, что был неправ. Потом прозвучало простое «прости», и напряжение стало слабее. Когда герои решились поговорить спокойно, на мордочках снова появились улыбки, а лапки потянулись друг к другу.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Рукопожатие после обиды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честного разговора друзья не стали вспоминать, кто был виноват больше. Они просто пожали друг другу лапы и решили начать заново. Такой момент легко представить на картинке: немного смущения, а потом радостное примирение.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мудрая сова помогает героям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не кричит и не наказывает. Она спокойно спрашивает, почему друзья поссорились, и помогает каждому самому заметить свою ошибку.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в споре важно не перебивать и не спешить с выводами. Сначала нужно выслушать другого, а потом отвечать.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слова успокаивают героев сильнее, чем долгие объяснения. После разговора с совой им легче попросить прощения и снова стать рядом.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сова показывает простой пример: взрослеть — значит уметь уважать чужие чувства. Тогда дружба становится крепкой и спокойной.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которые работают как ключи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 «пожалуйста» делают общение мягким и вежливым. С ними легче попросить о помощи, поблагодарить друга и не обидеть его по пустякам.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«прости» и «помоги» особенно важны после ссоры или трудной задачи. Они показывают, что герой замечает чужие чувства и готов исправить ошибку.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«вместе» и «доверяю» собирают друзей в одну команду. С ними даже сложное дело кажется проще, потому что никто не остаётся один.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друзья действуют сообща, задача перестаёт казаться страшной. У каждого есть своё дело, и именно поэтому угощение доходит вовремя, а птенец получает помощь.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 дружной команды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нужно осторожно перебраться через ручей, не уронив угощение для больного птенца. Здесь нельзя торопиться: один держит, другой подсказывает, третий наблюдает за тропинкой.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шага герои проходят от ссоры к миру. Каждый шаг делает их добрее и сильнее вместе.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важных умения делают дружбу крепкой: делиться, слушать, прощать и помогать.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сказки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дружбе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заставляет героев думать только о себе. Из-за этого даже простое яблоко превращается в причину для спора и испорченного настроения.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слова ранят сильнее, чем кажется. После них становится труднее играть, разговаривать и доверять друг другу, даже если ссора была короткой.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 не даёт услышать другого и мешает сделать первый шаг к миру. Когда каждый настаивает только на своём, дружба быстро слабеет.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главным тоже мешает. В сказке видно: когда кто-то хочет командовать, а не договариваться, общая радость исчезает очень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 сказки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герои нашли гнездо и осторожно вернули его на место. Всё получилось потому, что они действовали дружно и не спорили по пустякам. Финал вышел тёплым и радостным, как настоящий праздник добрых дел.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гнездо возвращается домой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друзья наконец забыли обиду, они первым делом помогли птенцу. Один нёс хлеб, другой искал дорогу, третий поддерживал маленького путешественника. В этот момент каждый почувствовал, что вместе можно сделать больше, чем поодиночке.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спасён, и команда снова вместе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825183"/>
            <a:ext cx="659700" cy="5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чувства других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друг должен видеть не только свои желания, но и настроение рядом стоящего. Тогда проще помочь, успокоить и не ранить словом.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без обид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учатся выбирать добрые слова вместо резких. Это помогает решать спор спокойно и не превращать маленькую ссору в большую неприятность.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Мириться и идти дальше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обида не должна жить долго. Если попросить прощения и снова начать вместе, дружба становится ещё крепче.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запоминается по деталям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Яблоко на поляне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становится причиной спора и сразу задаёт начало истории. Этот маленький предмет легко вспомнить, когда нужно восстановить весь сюжет.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Птенец и его гнездо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деталь приводит друзей к общей помощи и счастливому финалу. Благодаря ей сказка запоминается как история о доброте и взаимной поддержке.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Встреча у старого дуба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герои спорят, мирятся и учатся слушать друг друга. Дуб становится постоянным местом, где происходят важные разговоры.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сильнее любой ссоры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простому: доброе слово открывает путь к миру, а доброе дело делает дружбу настоящей. Когда герои слушают, делятся и прощают, вместе им всё по силам.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2026-05-24T01:34:19Z</dcterms:created>
  <dcterms:modified xsi:type="dcterms:W3CDTF">2026-05-24T01:34:19Z</dcterms:modified>
</cp:coreProperties>
</file>