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00" y="2382108"/>
            <a:ext cx="3306000" cy="2556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помогает описать повторяющиеся шаги один раз и выполнить их нужное число раз.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Циклические алгоритмы: повторение действий в информатике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циклы особенно важны в 7 классе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7 классе циклы встречаются в первых алгоритмах и программах: считаем, ищем, печатаем последовательности и строим рисунки. Они сокращают запись одинаковых команд, но требуют точного числа повторов, правильного условия завершения и изменения переменной.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Циклический алгоритм выполняет один и тот же набор команд несколько раз. Каждый повтор называется итерацией, а общая структура помогает не переписывать одинаковые шаги снова и снова.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циклический алгоритм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цикле есть тело цикла — команды, которые повторяются, и правило продолжения. Именно оно решает, будут ли выполняться команды ещё раз или работа прекратится.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правило задано неверно, программа может тратить лишнее время или вообще не завершиться. Поэтому важно продумать логику остановки до начала выполнения.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9400" y="143195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признак — повторяющиеся действия: одна и та же операция входит в алгоритм не один раз. Это отличает цикл от обычной последовательности команд.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517075"/>
            <a:ext cx="80799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признака цикла
</a:t>
            </a:r>
            <a:endParaRPr lang="en-US" sz="2800" dirty="0"/>
          </a:p>
        </p:txBody>
      </p:sp>
      <p:sp>
        <p:nvSpPr>
          <p:cNvPr id="7" name="Text 3"/>
          <p:cNvSpPr txBox="1"/>
          <p:nvPr/>
        </p:nvSpPr>
        <p:spPr>
          <a:xfrm>
            <a:off x="729400" y="259610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признак — условие или счётчик, которые определяют, когда повторение заканчивается. Благодаря этому программа знает, сколько раз выполнить тело или когда остановиться.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29400" y="3685527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признак — остановка, после которой работа завершается. Без корректного завершения получается бесконечный цикл, а без изменения счётчика повтор может идти неправильно.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небольшом числе повторов цикл делает алгоритм короче. При росте числа шагов экономия становится заметнее.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Примерные значения из учебных ситуаций (разминка, упражнения, числа, месяцы, тренировка); точные данные в учебнике могут отличаться.
</a:t>
            </a:r>
            <a:endParaRPr lang="en-US" sz="942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раз повторяются действия в разных задачах
</a:t>
            </a:r>
            <a:endParaRPr lang="en-US" sz="2412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цикл полезен и для 5–7 повторов, и для 20 повторов. Чем больше однотипных действий, тем меньше ручной записи требуется.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43325" y="1043525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со счётчиком используют, когда количество повторений известно заранее. Он помогает выполнить тело ровно заданное число раз, не проверяя условие каждый шаг.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2329500" cy="3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со счётчиком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43325" y="2343749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Счётчик последовательно принимает значения, например от 1 до 10 или от 0 до 5. На каждом проходе он меняется, чаще всего на 1, чтобы число повторов не «зависло».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743325" y="3577624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цикл удобен для вывода таблиц, подсчёта элементов и печати последовательностей. Важно правильно выбрать начальное значение и верхний предел счётчика.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1962878"/>
            <a:ext cx="4821300" cy="16590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три конструкции: когда применяется каждая, что проверяется и как устроено повторение.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цикла зависит от момента проверки: до тела, после тела или от фиксированного числа повторов. Это влияет на то, будет ли тело выполнено ноль раз.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циклов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информатики для 7 класса (обобщение типовых определений).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повторения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с условием повторяется, пока выполняется нужное правило. Как только условие перестаёт быть верным, программа прекращает повторять команды и переходит к следующему действию.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с условием в повседневной ситуации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6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«идти через турникет, пока проход открыт» или «шаги прибавляются, пока включён счётчик». Движение продолжается, пока условие остаётся истинным, и останавливается при смене состояния.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цикл с условием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происходит по шагам: проверка → выполнение → изменение → снова проверка.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с постусловием сначала выполняет команды, а затем проверяет условие продолжения. Поэтому тело цикла стартует сразу, без предварительной проверки.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с постусловием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подход подходит, когда действие нужно сделать хотя бы один раз. В учебных задачах это может быть повторная попытка ввода или проверка данных после первой попытки.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отличие — проверка стоит после тела цикла, а не перед ним. Благодаря этому можно не пропустить первый запуск, даже если условие окажется ложным уже после выполнения.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по циклам проблема часто не в теле цикла, а в «правилах остановки» и изменении параметров. Проверь условие, границы и шаг до того, как запускать программу.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описание ошибок (качественная классификация), без статистических данных; 2026-05-14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работе с циклами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Круговая диаграмма показывает, что самые частые сбои связаны с остановкой и счётчиком. Если цикл не приходит к завершению, время растёт или выполнение зависает.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9400" y="143195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Бесконечный цикл получается, когда условие продолжения никогда не станет ложным. Часто виноваты забытое изменение переменной или шаг, который не ведёт к нужному пределу, из-за чего цикл не завершается.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517075"/>
            <a:ext cx="80799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Бесконечный цикл и способы его избежать
</a:t>
            </a:r>
            <a:endParaRPr lang="en-US" sz="2800" dirty="0"/>
          </a:p>
        </p:txBody>
      </p:sp>
      <p:sp>
        <p:nvSpPr>
          <p:cNvPr id="7" name="Text 3"/>
          <p:cNvSpPr txBox="1"/>
          <p:nvPr/>
        </p:nvSpPr>
        <p:spPr>
          <a:xfrm>
            <a:off x="729400" y="259610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причина — ошибка сравнения: знак «меньше» заменили на «больше», либо перепутали «равно» и «не равно». Тогда условие может оставаться истинным слишком долго или вообще не выполняться нужное число раз.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29400" y="3685527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поймать ошибку заранее, полезно «прогнать» алгоритм по шагам: выписать начальные значения, затем каждую проверку условия и обновление счётчика. Так сбой виден ещё до запуска программы.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1825" y="1828458"/>
            <a:ext cx="4228200" cy="17969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циклов в школьных задачах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5635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какое действие повторяется и как цикл понимает, что пора остановиться. Такие формулировки помогают выбрать правильный вид цикла в задании.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40000" y="29274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примерах цикл удобен, потому что есть повторяемое действие и понятный критерий завершения. Это делает алгоритм короче и уменьшает риск забыть очередной шаг.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391825" y="4050900"/>
            <a:ext cx="42282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школьные задания по информатике (7 класс), на основе описания в учебном курсе.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2620253"/>
            <a:ext cx="3983400" cy="19216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6450" y="2620253"/>
            <a:ext cx="3983400" cy="19216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Циклы в играх и приложениях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352225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кадр — много обновлений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экране игры персонажи смещаются почти незаметно, потому что изображение обновляется снова и снова. В каждом цикле пересчитывают положение объектов, проверяют события и готовят кадр к следующему показу. Так движение получается плавным, а мир реагирует на действия игрока.
</a:t>
            </a:r>
            <a:endParaRPr lang="en-US" sz="1211" dirty="0"/>
          </a:p>
        </p:txBody>
      </p:sp>
      <p:sp>
        <p:nvSpPr>
          <p:cNvPr id="8" name="Text 3"/>
          <p:cNvSpPr txBox="1"/>
          <p:nvPr/>
        </p:nvSpPr>
        <p:spPr>
          <a:xfrm>
            <a:off x="4636450" y="1352225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Время, ввод и новые сообщения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приложениях цикл помогает не «замирать» между действиями пользователя. Он регулярно проверяет, прошло ли время, пришёл ли ввод или появилось ли новое сообщение. Благодаря повторной проверке интерфейс остаётся отзывчивым и быстро реагирует на изменения без ручного повторения команд.
</a:t>
            </a:r>
            <a:endParaRPr lang="en-US" sz="121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подходящий вид цикла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выбора: известны ли заранее повторы и должно ли действие выполниться минимум один раз.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762" y="1245345"/>
            <a:ext cx="425700" cy="3405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7862" y="1205475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462" y="3040650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0400" y="3040650"/>
            <a:ext cx="315225" cy="420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Циклы в псевдокоде и программах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407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цикла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записи цикла обычно есть заголовок, условие и блок команд. Псевдокод помогает увидеть эти части без привязки к конкретному языку, чтобы легче анализировать логику.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51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до результата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цикла одинаков в разных языках: повторять действия, пока не достигнут нужный результат или предел. Это позволяет формулировать задачу через «что проверяем» и «когда останавливаемся».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407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 продолжения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разбором полезно определить, что считается правильным для продолжения повторов. Тогда легко понять, почему цикл завершится или, наоборот, рискует стать бесконечным при неверном сравнении.
</a:t>
            </a:r>
            <a:endParaRPr lang="en-US" sz="1289" dirty="0"/>
          </a:p>
        </p:txBody>
      </p:sp>
      <p:sp>
        <p:nvSpPr>
          <p:cNvPr id="12" name="Text 5"/>
          <p:cNvSpPr txBox="1"/>
          <p:nvPr/>
        </p:nvSpPr>
        <p:spPr>
          <a:xfrm>
            <a:off x="47751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алгоритма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7 классе удобно мысленно выполнять псевдокод по шагам: выписать значения счётчика, затем проверять условие и обновлять переменные. Так находят ошибки быстрее, чем по готовому коду.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линия показывает правило: при каждом новом повторе значение увеличивается на 2. Такой вид графика легко связать с работой счётчика и фиксированным шагом.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 учебной темы (последовательность 2, 4, 6, 8, 10), 2026-05-14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значения при повторении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данным видно, что результат растёт предсказуемо и равномерно. Это типичный сценарий для циклов со счётчиком, когда шаг и предел заданы заранее.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43325" y="1043525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цикл заменяет множество одинаковых команд. Благодаря этому программа получается короче, её проще проверить и легче исправить: ошибка в одной команде заменяется корректировкой правила повторения.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2329500" cy="3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циклы экономят время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43325" y="2343749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больших наборах данных ручной ввод повторов занимает слишком много времени. Циклы позволяют автоматически обработать список значений, выполнив одно и то же действие для каждого элемента по порядку.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743325" y="3577624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задачах циклы быстро дают таблицы, последовательности чисел и повторяющиеся рисунки из символов. Вместо десятков строк достаточно описать правило и критерий окончания повторов.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0813" y="1504825"/>
            <a:ext cx="4784525" cy="257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Мини-словарь помогает не путать термины и быстрее разбирать алгоритмы с циклами. Формулировки короткие и связаны с типичными школьными заданиями.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понимание термина напрямую связано с тем, как устроена остановка. Когда известны цикл, тело, итерации, счётчик и условие, ошибки предсказать легче.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понятия темы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информатики для 7 класса: определения ключевых понятий по теме циклов.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75" y="1329375"/>
            <a:ext cx="75228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Циклический алгоритм повторяет действия по правилу и делает запись короче. Выбор вида цикла зависит от того, известны ли повторы и нужно ли выполнять действие хотя бы один раз. Условие и правильная остановка критичны.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по теме циклических алгоритмов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2026-05-14T10:59:28Z</dcterms:created>
  <dcterms:modified xsi:type="dcterms:W3CDTF">2026-05-14T10:59:28Z</dcterms:modified>
</cp:coreProperties>
</file>