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jpe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Эгейского моря: островная Критская цивилизация и города греков.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 критяне: кто они и чем они известны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Эгейский мир: море, острова и горы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охватывала Балканы, острова Эгейского моря и берега Малой Азии. Крит лежал южнее материка. Море связывало людей, а горы делали сухопутные пути трудными.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на карте Эгейского моря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лежал на перекрёстке морских путей между Европой, Азией и Африкой, поэтому его жители рано научились использовать море для общения и торговли.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соседями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Критские суда ходили к островам Эгейского моря и к берегам Египта, Кипра и Сирии, обмениваясь товарами, идеями и мастерством.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Гавани и бухты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было много удобных бухт, где корабли могли укрываться от ветра и стоять у берега, не теряя времени на длинный заход в порт.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критяне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Критяне — это население древнего острова Крит. Их жизнь была тесно связана с морем, землёй и ремёслами, которые кормили остров и делали его богатым.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острова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называют их цивилизацию минойской по имени легендарного царя Миноса. Это название помогает отличать критян от более поздних греков материка.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Минойская культура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яркий период минойской цивилизации относится примерно к 2000–1450 годам до н. э. Именно тогда появились большие дворцы и развитая морская торговля.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расцвета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Критяне выращивали хлеб, оливки и виноград, занимались ремёслами и торговлей. Их корабли связывали остров с другими странами Восточного Средиземноморья.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занятия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отличались критяне и греки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по-разному были устроены две близкие культуры Эгейского мира.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Критская цивилизация возникла раньше и во многом повлияла на развитие греческого мира.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школьного курса истории Древнего мира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вывозили и ввозили критяне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Критские корабли доставляли товары в разные порты Восточного Средиземноморья и возвращались с тем, чего не хватало на острове.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обмене особенно важны были продукты сельского хозяйства и изделия ремесленников, а море делало торговлю постоянной.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Древнего мира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в Кноссе — центр жизни Крита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Кносский дворец был не просто домом правителя, а целым хозяйственным центром. В нём размещались залы, лестницы, дворы и многочисленные помещения для разных нужд.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комплекс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принимали решения, следили за обменом и распределяли имущество. Поэтому Кносс считался сердцем минойского государства и символом его силы.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хранилищами находились мастерские, где изготавливали посуду, ткани и другие вещи. Дворец был местом, где сосредоточивалась хозяйственная жизнь Крита.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 работа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дворцовых кладовых держали зерно, масло и вино. Это помогало управлять запасами острова и обеспечивать людей всем необходимым в нужное время.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Хранилища запасов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Минотавре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мифа, связанного с памятью о власти критских царей и дворце Кноссе.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критян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Крите появилась ранняя письменность для записи хозяйственных дел. Её использовали во дворцах, но учёные до сих пор прочитали её не полностью.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служило для подсчёта имущества, зерна, масла и других запасов. Это показывает, что дворцы вели сложное хозяйство и нуждались в порядке.
</a:t>
            </a:r>
            <a:endParaRPr lang="en-US" sz="1043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запасов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 Эгейском мире появилось линейное письмо Б. Оно связано уже с микенскими греками и помогает понять их язык и жизнь.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Б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священные знаки Крита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быка был одним из самых почитаемых на Крите. Он связан с силой, властью и мифами, которые передавались из поколения в поколение.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бык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Святилища устраивали во дворцах, пещерах и на горных вершинах. Люди верили, что там особенно близко можно обратиться к богам и духам природы.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места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богинь плодородия показывали, как важно для критян было благополучие урожая, земли и моря. Религия помогала объяснять мир вокруг.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Богини плодородия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топор, или лабрис, часто встречался в святилищах и на изображениях. Он напоминал о религиозных обрядах и особом значении власти.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Лабрис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общим у греков и критян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мира жили в одном Эгейском пространстве, поэтому море связывало их сильнее, чем сухопутные дороги.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прежде всего связано с морской средой и обменом, а различия особенно заметны в устройстве власти.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учебного текста презентации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Микенские греки и судьба Крита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5381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складывается сильная минойская цивилизация с дворцами, морской торговлей и развитым ремеслом.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5381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Критa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8493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Крите усиливаются микенские греки с материка и начинают играть всё более заметную роль.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8493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1450 года до н. э.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956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критских достижений сохраняется, но используется по-новому в культуре и управлении микенцев.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3956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 Эгейском мире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57068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Минойская цивилизация ослабевает, а ведущими становятся Микены и другие города материковой Греции.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7068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центр силы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на Крите и в Греции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природа, хозяйство и устройство общества влияли на быт людей.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Критский быт был теснее связан с дворцовым центром и морем, а материковая Греция — с полисами и военной жизнью.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учебного текста презентации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критян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Критские мастера любили писать на стенах дельфинов, рыб и волны. Такие изображения делали дворцы похожими на живой морской мир. Яркие краски и лёгкие линии передавали радость и движение.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на стенах дворца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Критские художники показывали танцующих, процессии и праздничные сцены. Фигуры выглядят подвижными и свободными, словно сейчас сойдут со стены. Благодаря этому искусство Крита кажется очень живым даже сегодня.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движении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фресках часто появлялись быки и сцены игр с ними. Эти сюжеты напоминали о силе, ловкости и важности священных животных. Изображения были не только красивыми, но и значимыми для верований.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 как главный образ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греки помнили о Крите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Кносс и другие дворцы поражали размерами и устройством. Для греков они стали знаком древнего богатства, порядка и власти, о которой рассказывали поколения.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дворцы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долго оставался важным морским центром. Греки запомнили его как страну кораблей, удобных гаваней и торговли, которая соединяла разные берега Эгейского мира.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сила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критян греки переняли отдельные морские навыки, художественные мотивы и представления о дворцовой жизни. Поэтому Крит остался важным звеном в истории Эгейского мира.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культуре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Минотавре, лабиринте и Тесее сделала Крит частью греческих сказаний. Мифы помогали объяснять необычное прошлое острова и его загадочные памятники.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 мифах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минойская цивилизация ослабла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Крита нельзя объяснить одним событием: природные бедствия и внешнее давление усиливали друг друга.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ударов совпали, дворцы и морская мощь Крита уже не смогли удержать прежнее положение.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учебного текста презентации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узнать: перед нами критский или греческий памятник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 основным признакам находки и письменности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Крита в истории Греции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Критяне рано освоили дальние морские пути. Их опыт помог греческому миру лучше использовать море как дорогу для торговли, обмена и связи между поселениями.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показал, как может выглядеть крупный центр власти с кладовыми, мастерскими и внутренними дворами. Этот опыт стал важным для понимания ранних государств в Эгейском мире.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 Минотавре и лабиринте вошли в греческую память. Они сделали Крит не только историческим, но и сказочным местом, которое знали и пересказывали веками.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Критские фрески, цвета и образы животных повлияли на художественный вкус греков. Оттуда пришло стремление изображать движение, природу и праздничные сцены.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 греках и критянах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помогает увидеть, чем культуры были похожи и чем отличались.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Критяне раньше создали развитую морскую цивилизацию, а греки на материке развили свою культуру, опираясь на часть этого наследия.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учебного текста презентации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Критяне создали одну из первых развитых цивилизаций Европы, а греки на материке продолжили её традиции по-своему. Их объединяли море, обмен и мифы, но различали образ жизни и устройство общества.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греках и критянах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2026-06-02T02:58:17Z</dcterms:created>
  <dcterms:modified xsi:type="dcterms:W3CDTF">2026-06-02T02:58:17Z</dcterms:modified>
</cp:coreProperties>
</file>