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 Тихому океану: край расстояний, морей и чудес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восточная окраина страны, где рядом соседствуют океан, горы, тайга и тундра. Расстояния здесь особенно велики, а природа и климат сильно отличаются от европейской части России.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России у океана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 соседство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Дальний Восток сразу узнаётся по выходу к Тихому океану и близости к странам Азии и Северной Америки. Здесь важны морские пути, порты и пограничное положение.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Окраина Евразии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больших контрастов
</a:t>
            </a:r>
            <a:endParaRPr lang="en-US" sz="1588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территории региона тянутся далеко на север и юг, поэтому рядом оказываются разные природные зоны. На одном пространстве видны Якутия, Приморье, Камчатка, Сахалин и Чукотка.
</a:t>
            </a:r>
            <a:endParaRPr lang="en-US" sz="114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Тихим океаном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расстояния, но и соседей региона: Японию, Китай, Корею и Аляску. Именно это делает Дальний Восток частью тихоокеанского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границы региона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огромную территорию, поэтому путь между городами часто измеряется сотнями и тысячами километров. Это влияет на перевозки, связь и повседневную жизнь людей.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севера к югу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морских южных берегов меняются природа, температура и растительность. На севере преобладают холод и тундра, а южнее — более мягкие и влажные 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сеть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малонаселённых пространств, лесов, гор и побережий. Населённые пункты расположены неравномерно, поэтому отдельные районы могут быть удалены друг от друга.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имеет выход сразу к нескольким морям и океану. Это делает его важным для судоходства, рыболовства и международных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 смягчает погоду на побережье, а в глубине материка климат становится более контрастным и сухим.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климатическим особенностям Дальнего Востока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 — самый сложный сезон, а лето короче и мягче. Контраст объясняется влиянием океана, муссонов и рельефа.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арктического холода до морских туманов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трудно спутать с другой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Камчатка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 — один из самых ярких природных районов России. Здесь вулканы, горячие источники и гейзеры соседствуют с широкими долинами и холодным океанским берегом.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растут лиственница, ель и кедровый стланик. Леса тянутся на огромные пространства и меняются в зависимости от высоты, влажности и близости к морю.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острова формируют отдельный мир. Тут бывают туманы, сильные ветры, скалистые берега и бухты, где природа и море постоянно меняют пейзаж.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встречаются холодные пустоши и участки вечной мерзлоты. Даже в таких условиях природа остаётся разнообразной и приспособленной к суровой среде.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Дальнего Востока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крупные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встречаются журавли и медведи, а также многие другие виды птиц и зверей. Часть из них охраняется, потому что их численность долго сокращалась.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и в морях живут каланы, моржи и другие морские животные. Они зависят от чистой воды, безопасных лежбищ и достаточного количества пищи.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леопард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 — один из самых редких крупных хищников в мире. Его защита стала важной задачей природоохранных программ и заповедников.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 — символ дальневосточной тайги. Он нуждается в больших лесных территориях и спокойных местах, поэтому особенно важно сохранять его среду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4685"/>
            <a:ext cx="4365000" cy="20412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традиционному расселению и хозяйству коренных народов Дальнего Востока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 сохраняют связь с природой, традиционными промыслами и родным языком.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коренных народов разные территории и занятия, но почти везде традиции связаны с рекой, лесом, морем или тундрой.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их традиции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Дальнего Востока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основных этапов освоения региона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их роли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 — порт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 — крупный морской порт и важный центр на побережье Тихого океана. Здесь сочетаются транспорт, торговля и узнаваемые городские виды у бухт и мостов.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 —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 выполняет роль административного и делового центра региона. Город стоит на Амуре и связан с соседними территориями дорогами, рекой и авиацией.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 —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 известен как центр острова Сахалин и важный узел для местной экономики. Здесь заметны связь с добычей ресурсов, сервисами и островной жизнью.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Петропавловск-Камчатский — Камчатка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Петропавловск-Камчатский соединяет морскую, рыбную и туристическую функции. Город находится рядом с вулканами и служит отправной точкой для знакомства с Камчаткой.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Достопримечательности, которые делают регион узнаваемым
</a:t>
            </a:r>
            <a:endParaRPr lang="en-US" sz="2109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Приморья привлекают тем, что рядом живут редкие виды растений и животных. Они помогают сохранить природные территории, где человек ещё не вытеснил дикую среду.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Хабаровска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Хабаровская набережная отражает роль города как крупного центра на Амуре. Это место соединяет историческую застройку, вид на реку и повседневную жизнь горожан.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бухты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узнают по мостам и бухтам, которые связали город с морем и сделали его заметным портом. Здесь инженерные сооружения стали частью городского пейзажа.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Камчатки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Камчатки — один из самых ярких символов региона. Их ландшафты, горячие источники и гейзеры показывают, насколько активна и необычна природа Дальнего Востока.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 — добыча природных ресурсов: угля, нефти, газа, золота и других полезных ископаемых. Многие месторождения удалены от крупных рынков, поэтому особенно важны дороги и порты.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Лес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использует огромные таёжные массивы, но требует осторожного отношения к природе. После вырубок важны восстановление лесов и контроль за незаконной заготовкой древесины.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Море и рыба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морская экономика: рыболовство, переработка улова и судоходство. Морские пути позволяют вывозить продукцию и связывать прибрежные районы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Связь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транспорт поддерживают работу городов, предприятий и портов. В условиях больших расстояний именно надёжные перевозки помогают экономике региона оставаться связанной.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транспортные связи Дальнего Востока с другими частями России и внутри региона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155750"/>
            <a:ext cx="4164900" cy="10718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транспортной карте Дальнего Востока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портов показывают, как морские ворота региона работают с разными видами грузов и помогают связывать Дальний Восток с рынками Тихого океана.
</a:t>
            </a:r>
            <a:endParaRPr lang="en-US" sz="108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выполняют разные функции, но вместе делают регион частью тихоокеанской торговли и уменьшают его изолированность.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Дальнего Востока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природные богатства определяют и занятость людей, и специализацию городов. Однако каждую отрасль нужно развивать так, чтобы не истощать природу.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отраслевой структуре Дальнего Востока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напрямую связаны с сырьём, поэтому устойчивое развитие требует контроля добычи, переработки и восстановления природных территорий.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отрасли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что меняется под влиянием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 вырубки особенно опасны в таёжных районах: они меняют ландшафт, ухудшают качество воздуха и лишают животных укрытий, корма и мест для 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 разработка месторождений часто разрезают природные территории. Из-за этого животным труднее мигрировать, а реки и почвы сильнее страдают от загрязнения.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 побережий особенно заметно там, где много транспорта и промышленности. Чистая вода нужна и природе, и городам, и рыболовству.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рыбу добывают слишком активно, страдают не только морские виды, но и люди, которые зависят от улова. Важны ограничения, сезонность и контроль вылова.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охрана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Кроноцкий, Уссурийский заповедники и национальный парк «Земля леопарда» сохраняют редкие экосистемы. Здесь охраняют вулканические ландшафты, леса, морское побережье и места обитания редких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ведут наблюдения за амурским тигром, дальневосточным леопардом, морскими птицами и редкими растениями. Такие исследования помогают понять, как меняется природа и что ей угрожает.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включает не только запреты, но и восстановление территорий после пожаров и вырубок. Это долгий процесс, который требует работы учёных, лесников и волонтёров.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люди и повседневная жизнь региона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соседство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русских, коренные народы и приезжих из разных частей страны. Такое соседство сформировало особую культуру, где важны уважение, взаимопомощь и связь с местом жизни.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расстояниях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здесь тесно связана с погодой, морем и большими расстояниями. Люди привыкли планировать поездки, следить за сезоном и ценить надёжный транспорт.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природа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коренных народов сохраняются в языке, одежде, праздниках и промыслах. Они помогают лучше понять, как человек может жить в согласии с северной и таёжной природой.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ответственность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региона зависит от того, удастся ли совместить развитие городов, добычу ресурсов и защиту редких экосистем. Именно это делает Дальний Восток особенно ценным.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Дальнего Востока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Связность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региону нужны дороги, порты, аэропорты и надёжная связь между городами. Без этого сложно развивать торговлю, туризм и жизнь в удалённых населённых пунктах.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Люди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 — поддержка малых городов и посёлков. Там особенно важны школы, медицина, рабочие места и условия, чтобы молодёжь могла оставаться в регионе.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Более чистое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внедрять технологии, которые уменьшают вред природе: чистую энергетику, более безопасную добычу и переработку отходов. Это помогает сохранять ресурсы на будущее.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должно уважать культуру коренных народов и природные ограничения территории. Тогда регион сможет расти, не теряя своей самобытности и экологического равновесия.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сила пространства и 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 — это регион, где соседствуют океан, тайга, вулканы и разные народы. Его будущее зависит от умного развития, бережного отношения к природе и интереса людей к этому огромному краю.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2026-07-26T23:35:47Z</dcterms:created>
  <dcterms:modified xsi:type="dcterms:W3CDTF">2026-07-26T23:35:47Z</dcterms:modified>
</cp:coreProperties>
</file>