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обмен веществ у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689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обмена веществ обеспечивают жизнедеятельность животных и их адаптацию.
</a:t>
            </a:r>
            <a:endParaRPr lang="en-US" sz="3003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обмена веществ началось в XIX веке с исследований Гельмгольца и Либиха. Эти процессы лежат в основе роста, развития и адаптации животных к окружающей среде.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обмена веществ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это набор химических реакций, поддерживающих жизнедеятельность организма через преобразования веществ.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включает обмен с внешней средой и внутренние превращения, обеспечивая поступление необходимых компонентов.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— переработка принятых веществ, их расщепление на простые соединения и синтез новых молекул.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обмен веществ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— это расщепление сложных веществ, при котором выделяется энергия для нужд организма.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— построение новых молекул из простых соединений с использованием энергии, поддерживая жизненные функции.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и анаболизм в обмене веществ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этих процессов меняется в зависимости от активности и физиологического состояния животного.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Гибкая регуляция катаболизма и анаболизма обеспечивает адаптацию организма к разным потребностям.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Биология животных, 2022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катаболизма и анаболизма в организме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необходимые химические реакции, делая обмен веществ эффективным и быстрым.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реакция катализируется специфическим ферментом, обеспечивая точность и контроль процессов.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работе ферментов приводят к сбоям обмена и развитию различных заболеваний.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ферментов в обмене веществ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обработка пищи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измельчает пищу, облегчая доступ ферментов к питательным веществам. Это первый этап подготовки к усвоению и обмену веществ.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переработка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расщепляют сложные соединения на простые, которые впоследствии всасываются в кровь и участвуют в метаболизме организма.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пищеварения и обмена веществ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Гомойотермные животные поддерживают постоянную температуру тела, что требует более активного обмена веществ.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Пойкилотермные животные зависят от температуры окружающей среды, их обмен меняется в зависимости от внешних условий.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гомойотермных скорость обмена выше, что обеспечивает стабильность и активность в разных условиях.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Пойкилотермные адаптируются к среде, замедляя или ускоряя обмен для выживания при изменениях температуры.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типов обмена веществ у животных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19808"/>
            <a:ext cx="3848986" cy="1375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между скоростью обмена веществ и продолжительностью жизни различных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скорость обмена, тем короче продолжительность жизни животного.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обмена веществ у разных животных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питания и воды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питательные вещества — углеводы, белки, жиры, вода и минеральные соли — поступают с пищей и водой, обеспечивая энергию и материалы для организма.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и транспорт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расщепляет вещества, которые затем транспортируются по организму для участия в обменных процессах.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поступления питательных веществ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— молекула, накапливающая и переносимая в клетках энергия, необходимая для большинства биохимических процессов, поддерживающих жизнь организму.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АТФ высвобождает энергию, которая используется для мышечных сокращений, синтеза белков и других важных клеточных функций.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АТФ происходит в митохондриях путём окисления глюкозы и жирных кислот, что обеспечивает клетки энергией для жизнедеятельности.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обмен: АТФ как универсальный источник энергии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обмена веществ в животных клетках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биология животных, 2023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пойкилотермных животных скорость обмена веществ напрямую зависит от температуры окружающей среды. В холодный период обмен замедляется, снижая энергозатраты организма.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Гомойотермные животные поддерживают постоянную температуру тела за счёт активного обмена веществ, что позволяет им оставаться активными независимо от внешних условий.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на обмен веществ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Тироксин, гормон щитовидной железы, значительно ускоряет общий обмен веществ, стимулируя процессы катаболизма и анаболизма в тканях.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Инсулин, выделяемый поджелудочной железой, способствует усвоению глюкозы клетками, обеспечивая организм энергией и снижая уровень сахара в крови.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Глюкагон, также от поджелудочной железы, активирует расщепление гликогена, повышая уровень глюкозы при необходимости повышения энергии.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Адреналин, гормон надпочечников, усиливает мобилизацию жиров и углеводов для быстрого обеспечения организма энергией при стрессе или физической нагрузке.
</a:t>
            </a:r>
            <a:endParaRPr lang="en-US" sz="1085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обмена веществ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указанных эффектов, эти гормоны влияют на скорость метаболизма, обеспечивая адаптацию организма к изменяющимся условиям.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позволяет быстро менять интенсивность обмена веществ в зависимости от потребностей организма и внешних стимулов.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Кафедра физиологии животных, 2023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 их влияние на обмен веществ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Врожденные патологии, как фенилкетонурия, приводят к накоплению токсичных веществ и серьезным нарушениям функций организма с раннего возраста.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Приобретённые болезни, например диабет или ожирение, обуславливают нарушения усвоения и использования питательных веществ, влияя на здоровье и активность животного.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нарушения приводят к замедлению роста, ухудшению работы органов и снижению адаптивных возможностей организма в меняющихся условиях.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обмена веществ у животных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Водосбережение у жирафов
</a:t>
            </a:r>
            <a:pPr algn="l" indent="0" marL="0">
              <a:lnSpc>
                <a:spcPct val="100000"/>
              </a:lnSpc>
              <a:buNone/>
            </a:pPr>
            <a:r>
              <a:rPr lang="en-US" sz="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Жирафы имеют уникальную способность экономить воду в тканях, что помогает им выживать в засушливых саваннах. Такой обмен веществ минимизирует потерю жидкости в жарком климате.
</a:t>
            </a:r>
            <a:endParaRPr lang="en-US" sz="1057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Жировые запасы северных оленей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олени накапливают большое количество жира осенью, что обеспечивает запас энергии и теплоизоляцию в зимний период, когда пища становится дефицитной.
</a:t>
            </a:r>
            <a:endParaRPr lang="en-US" sz="1163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обмена у аллигаторов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понижении температуры аллигаторы существенно замедляют обмен веществ. Это позволяет им экономить энергию и выживать в прохладных условиях без необходимости постоянного питания.
</a:t>
            </a:r>
            <a:endParaRPr lang="en-US" sz="1028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обмена веществ в животном мире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молодого животного составляет быстрый обмен веществ, необходимый для клеточного деления и формирования новых тканей.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по зоологии, 2023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интенсивного роста сопровождаются увеличением скорости метаболизма для обеспечения энергией и строительными материалами.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животные с высокой физической нагрузкой демонстрируют усиленный обмен веществ, который обеспечивает необходимую энергию для движения и восстановления.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достаточной активности или нехватка питательных веществ приводит к снижению обмена, замедляя рост и ухудшая общее состояние организма.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дефицит обменных процессов может стать причиной развития заболеваний и снижает адаптивную способность животных к внешним воздействиям.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обмена веществ и образа жизни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основа жизни и здоровья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обеспечивает жизнедеятельность, поддерживает рост и адаптацию животных. Понимание его механизмов помогает сохранять здоровье и улучшать уход за животными в природе и дома.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2026-05-08T14:34:57Z</dcterms:created>
  <dcterms:modified xsi:type="dcterms:W3CDTF">2026-05-08T14:34:57Z</dcterms:modified>
</cp:coreProperties>
</file>