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 изменение признаков обеспечивают разнообразие жизни на Земле.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изменчивость: основа биологического разнообразия
</a:t>
            </a:r>
            <a:endParaRPr lang="en-US" sz="199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открыл основные правила наследования в XIX веке. В XX веке выявили хромосомы и структуру ДНК. Дарвин показал роль изменчивости в эволюции.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наследственности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наследственность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— способность организма передавать свои признаки потомкам через размножение.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Передаются видимые черты — цвет глаз, волос, построение тела, а также физиологические особенности, такие как группа крови.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Наследуются и предрасположенности к некоторым заболеваниям, заложенные в генах.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генетического материала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участки ДНК, которые содержат инструкции для развития конкретных признаков организма.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нуклеотидных последовательностей и хранит всю информацию о наследственных свойствах.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в каждой клетке 46 хромосом, из них половина передается от матери, половина — от отца.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находятся в ядре клетки и содержат полностью упорядоченный генетический материал.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изменчивости и её значение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позволяет организмам адаптироваться к изменяющимся условиям жизненной среды.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различия между особями одного вида, возникающие из-за изменений в генах или влияния среды.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признаки, возникающие благодаря изменчивости, становятся основой для процесса эволюции.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— фундамент генетики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сформулировал три основных закона наследования, объясняющих, как признаки передаются от родителей к потомкам.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законы подтверждают закономерности, наблюдаемые при скрещивании различных растений и животных, и заложили основу генетики.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признаков в потомстве по Менделю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классическое соотношение 3:1 второго поколения по цвету семян гороха.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подтверждают закон расщепления признаков: доминантный желтый и рецессивный зеленый цвета.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опыты Грегора Менделя (1856–1863)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фенотип: в чём разница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складывается из видимых и измеряемых особенностей, формируемых генотипом и влиянием окружающей среды.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у близнецов одинаковый генотип, но фенотип может отличаться из-за разных условий жизни.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это совокупность всех генов, определяющих потенциальные наследственные признаки организма.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и её проявления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связана с изменениями в генах, которые передаются потомкам. Например, цвет глаз или группы крови сохраняются в семьях и влияют на особенности организма.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 под влиянием среды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Ненаследственные изменения возникают под воздействием условий жизни — например, загар или развитее мышц после тренировок, и не передаются детям.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видов изменчивости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91302"/>
            <a:ext cx="3377400" cy="14651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изменчивости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наследственной и ненаследственной изменчивости по причинным факторам и наследованию.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наследственная изменчивость фиксируется в потомстве и влияет на эволюцию.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окружающей среды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признаков организма зависит не только от наследственных факторов, но и от окружающей среды: климата, питания, образа жизни и заболеваний. Эти условия могут значительно влиять на внешний вид и здоровье.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растения одного сорта, выращенные при разном освещении, различаются по высоте и окраске листьев. Среда может усиливать или ослаблять проявление наследуемых признаков, меняя фенотипические особенности.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генетики и среды на рост человека
</a:t>
            </a:r>
            <a:endParaRPr lang="en-US" sz="269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близнецов подтверждают, что генетика определяет большинство роста, но питание и здоровье также играют важную роль.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человека формируется как взаимодействие наследственности и окружающих условий; обе части важны для полноценного развития.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близнецов, 2019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возникают мутации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появляются при ошибках репликации ДНК или под воздействием радиации и химикатов. Они меняют генетический код, иногда принося изменения в признаки организма и влияя на эволюцию.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последствия мутаций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быть полезными, вредными или нейтральными. Например, некоторые дают устойчивость растениям к болезням, а другие вызывают наследственные болезни у человека.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разнообразные причины и эффекты
</a:t>
            </a:r>
            <a:endParaRPr lang="en-US" sz="25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мутаций у человека и животных
</a:t>
            </a:r>
            <a:endParaRPr lang="en-US" sz="2839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Альбинизм у 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мутация, приводящая к отсутствию пигментации кожи и волос, что делает людей чувствительными к солнечному свету.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заболевание, обусловленное мутацией гемоглобина, вызывает деформацию эритроцитов и снижает их способность переносить кислород.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окрас шерсти у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меняют цвет и структуру шерсти, порождая необычные окраски и новые породы домашних животных.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проявления мутаций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активируются только при определённых внешних условиях или встречаются лишь в части популяции животных или людей.
</a:t>
            </a:r>
            <a:endParaRPr lang="en-US" sz="8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заболевания: механизм наследования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Доминантное наследование проявляется при наличии одного мутированного гена, вызывая заболевание независимо от второго аллеля.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Рецессивное наследование требует двух мутированных генов для выражения болезни, иначе организм остаётся носителем без симптомов.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передаётся по рецессивному типу, связанному с Х-хромосомой, чаще поражая мужчин.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— результат трисомии 21 хромосомы, вызывает множественные нарушения и чаще встречается, чем другие генетические патологии.
</a:t>
            </a:r>
            <a:endParaRPr lang="en-US" sz="10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генетических заболеваний
</a:t>
            </a:r>
            <a:endParaRPr lang="en-US" sz="2493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значительно чаще встречается в популяции, что связано с особенностями хромосомных аномалий.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болезней различаются, влияя на диагностические и профилактические меры в медицине.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статистические данные, 2022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сортов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искусственной селекции учёные выводят сорта с повышенной урожайностью и устойчивостью к заболеваниям, что помогает обеспечить продуктивное сельское хозяйство.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пород животных с улучшенными качествами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позволяет улучшать молочные и мясные показатели у коров, а также скорость и выносливость у лошадей, используя наследственную изменчивость.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изменчивость в природе и на опыте человека
</a:t>
            </a:r>
            <a:endParaRPr lang="en-US" sz="2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инженерия: новые возможности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целенаправленно модифицировать ДНК для улучшения свойств организмов, включая устойчивость культур к вредителям.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CRISPR/Cas9 революционизировал редактирование генома, делая его более точным и доступным для различных применений.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открывает перспективы лечения наследственных заболеваний путем исправления дефектных генов у пациентов.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секвенирования генома помогают распознавать мутации и изучать генетическую структуру организмов для науки и медицины.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ГМО в питании и окружающей среде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Обсуждаются потенциальные риски для здоровья человека и экологии при выращивании и использовании генно-модифицированных организмов. Надзор и законодательство направлены на защиту общества.
</a:t>
            </a:r>
            <a:endParaRPr lang="en-US" sz="846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дилеммы в генетических исследованиях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вмешательства в человеческий геном, клонирование и социальное неравенство вызывают напряжённые дискуссии о границах и последствиях новых технологий.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этические вопросы генной инженерии
</a:t>
            </a:r>
            <a:endParaRPr lang="en-US" sz="24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наследственности и изменчивости помогает раскрыть механизмы развития жизни, улучшать здоровье и развивать сельское хозяйство, формируя ответственное отношение к генетическим технологиям.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наследственности и изменчивости в жизни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2026-05-09T21:41:36Z</dcterms:created>
  <dcterms:modified xsi:type="dcterms:W3CDTF">2026-05-09T21:41:36Z</dcterms:modified>
</cp:coreProperties>
</file>