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способ превращать трёхчлен в наглядную форму.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выделения полного квадрата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этот приём работает в алгебре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опирается на формулы квадрата суммы и разности. Он помогает преобразовывать выражения, решать уравнения и лучше понимать, как связаны запись формулы и график функции.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полным квадратом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274875"/>
            <a:ext cx="39753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в квадрате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квадрат — это выражение, которое можно представить как квадрат суммы или разности двух слагаемых. После раскрытия скобок оно снова даёт исходный трёхчлен.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2869"/>
            <a:ext cx="39753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x^2+6x+9 превращается в (x+3)^2, а x^2−4x+4 — в (x−2)^2. В обоих случаях средний член связан с удвоенным произведением.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630872"/>
            <a:ext cx="39753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такого выражения всегда видны три части: квадрат первого слагаемого, удвоенное произведение двух слагаемых и квадрат второго слагаемого. Именно это делает преобразование узнаваемым.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 сохраняют равенство и собирают удобную форму для дальнейших преобразований.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сокращённого умножения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одну и ту же величину добавляют и сразу вычитают, чтобы не изменить значение выражения.
</a:t>
            </a:r>
            <a:endParaRPr lang="en-US" sz="2018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выделения полного квадрата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преобразования выражения x^2+bx+c в квадрат двучлена.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250587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x^2+8x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25" y="992675"/>
            <a:ext cx="2811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Половина коэффициента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числа 8 половина равна 4, поэтому к выражению удобно добавить и затем вычесть 16. Это создаёт нужную форму без изменения значения.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166196" y="992675"/>
            <a:ext cx="2811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Итоговое преобразование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Получаем x^2+8x=(x+4)^2−16. Теперь выражение записано как квадрат двучлена с поправкой на лишнее число, которое пришлось убрать.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062365" y="992675"/>
            <a:ext cx="2811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представить квадрат со стороной x и две полосы шириной 4, они вместе образуют больший квадрат со стороной x+4. Такой рисунок делает правило понятнее.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x^2−10x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10661" y="1374800"/>
            <a:ext cx="40080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половину
</a:t>
            </a:r>
            <a:pPr algn="l" indent="0" marL="0">
              <a:lnSpc>
                <a:spcPct val="115000"/>
              </a:lnSpc>
              <a:buNone/>
            </a:pPr>
            <a:r>
              <a:rPr lang="en-US" sz="5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коэффициента −10 половина равна −5. Именно это число определяет знак в квадрате двучлена и помогает увидеть, как построить удобную запись.
</a:t>
            </a:r>
            <a:endParaRPr lang="en-US" sz="1286" dirty="0"/>
          </a:p>
        </p:txBody>
      </p:sp>
      <p:sp>
        <p:nvSpPr>
          <p:cNvPr id="11" name="Text 3"/>
          <p:cNvSpPr txBox="1"/>
          <p:nvPr/>
        </p:nvSpPr>
        <p:spPr>
          <a:xfrm>
            <a:off x="510650" y="2358893"/>
            <a:ext cx="40080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Собрать квадрат
</a:t>
            </a:r>
            <a:pPr algn="l" indent="0" marL="0">
              <a:lnSpc>
                <a:spcPct val="115000"/>
              </a:lnSpc>
              <a:buNone/>
            </a:pPr>
            <a:r>
              <a:rPr lang="en-US" sz="5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преобразования получаем x^2−10x=(x−5)^2−25. Здесь квадрат двучлена показывает, что исходный минус переходит внутрь скобок.
</a:t>
            </a:r>
            <a:endParaRPr lang="en-US" sz="1286" dirty="0"/>
          </a:p>
        </p:txBody>
      </p:sp>
      <p:sp>
        <p:nvSpPr>
          <p:cNvPr id="12" name="Text 4"/>
          <p:cNvSpPr txBox="1"/>
          <p:nvPr/>
        </p:nvSpPr>
        <p:spPr>
          <a:xfrm>
            <a:off x="510650" y="3342975"/>
            <a:ext cx="40080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равенство
</a:t>
            </a:r>
            <a:pPr algn="l" indent="0" marL="0">
              <a:lnSpc>
                <a:spcPct val="115000"/>
              </a:lnSpc>
              <a:buNone/>
            </a:pPr>
            <a:r>
              <a:rPr lang="en-US" sz="5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раскрыть скобки обратно, получится исходное выражение. Это доказывает, что преобразование верно и не меняет значение многочлена.
</a:t>
            </a:r>
            <a:endParaRPr lang="en-US" sz="12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выражения легко превращаются в полный квадрат
</a:t>
            </a:r>
            <a:endParaRPr lang="en-US" sz="2235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показанные трёхчлены уже содержат нужный свободный член, поэтому преобразование сразу видно без дополнительных шагов.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свободный член совпадает с нужным квадратом, тем проще распознать полный квадрат.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школьного курса алгебры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019914"/>
            <a:ext cx="4873500" cy="1376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формуле квадрата двучлена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выражение, половину коэффициента при x, её квадрат и итоговую запись.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свободный член равен квадрату половины коэффициента при x, поэтому трёхчлен сразу распознаётся как полный квадрат.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квадрата суммы и разности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поступают со свободным членом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0025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Сравнивают с полным квадратом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смотрят, какого числа не хватает до квадрата двучлена. Для x^2+6x+5 это число 4, потому что (x+3)^2 даёт свободный член 9.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18150" y="2790934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Добавляют и вычитают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изменить выражение, нужное число одновременно прибавляют и убавляют. Так получается x^2+6x+9−4, а равенство сохраняется.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6629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Записывают удобный вид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сворачивания выходит (x+3)^2−4. Теперь видно, как исходный трёхчлен превращается в форму, удобную для решения уравнений и дальнейших преобразований.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квадратного уравнения через полный квадрат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23063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Начинаем с уравнения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удобно переписать уравнение так, чтобы слева осталось выражение с полным квадратом. Для примера x^2+6x+5=0 выделяют часть x^2+6x и подбирают недостающее число.
</a:t>
            </a:r>
            <a:endParaRPr lang="en-US" sz="1083" dirty="0"/>
          </a:p>
        </p:txBody>
      </p:sp>
      <p:sp>
        <p:nvSpPr>
          <p:cNvPr id="11" name="Text 3"/>
          <p:cNvSpPr txBox="1"/>
          <p:nvPr/>
        </p:nvSpPr>
        <p:spPr>
          <a:xfrm>
            <a:off x="2442052" y="23063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нужное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Половина коэффициента при x равна 3. Его квадрат равен 9, поэтому к выражению добавляют 9 и тут же вычитают 9, не меняя исходного равенства.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14111" y="2307311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Получаем квадрат двучлена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преобразования левая часть принимает вид (x+3)^2−4=0. Теперь уравнение выглядит короче и позволяет перейти к стандартному шагу с переносом числа в правую часть.
</a:t>
            </a:r>
            <a:endParaRPr lang="en-US" sz="1084" dirty="0"/>
          </a:p>
        </p:txBody>
      </p:sp>
      <p:sp>
        <p:nvSpPr>
          <p:cNvPr id="13" name="Text 5"/>
          <p:cNvSpPr txBox="1"/>
          <p:nvPr/>
        </p:nvSpPr>
        <p:spPr>
          <a:xfrm>
            <a:off x="6786182" y="2300663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корни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записи (x+3)^2=4 получаем x+3=±2. Отсюда два ответа: x=−1 и x=−5. Метод особенно полезен, когда множители подобрать трудно.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ax^2+bx+c=0 к ответу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преобразований показывает, как привести квадратное уравнение к виду с полным квадратом и найти оба корня.
</a:t>
            </a:r>
            <a:endParaRPr lang="en-US" sz="11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выделения полного квадрата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складывается из частей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 большой квадрат, который ещё не достроен. У него уже есть маленький квадрат и две одинаковые прямоугольные полосы. Если добавить недостающий уголок, фигура станет полным квадратом и площадь удобно запишется через одну формулу.
</a:t>
            </a:r>
            <a:endParaRPr lang="en-US" sz="1048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появляется удвоенное произведение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полоса отвечает за добавку вдоль одной стороны, вторая — вдоль другой. Вместе они образуют две одинаковые части, поэтому в записи возникает 2ab. Именно так алгебраическая формула отражает геометрическую сборку фигуры.
</a:t>
            </a:r>
            <a:endParaRPr lang="en-US" sz="1048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увидеть квадрат второго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стороны соединены, остаётся маленький уголок, у которого обе стороны равны b. Его площадь равна b^2, поэтому именно этот элемент завершает рисунок. Так формула квадрата становится понятной через площадь.
</a:t>
            </a:r>
            <a:endParaRPr lang="en-US" sz="109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метод используется чаще всего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схема показывает, что метод особенно полезен там, где нужен быстрый переход к удобной записи выражения.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приходится на уравнения и графики: именно там форма a(x−p)^2+q даёт самый заметный результат.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теме урока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с двумя параметрами сразу показывает положение вершины без построения таблицы значений и помогает быстро читать график.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канонической формы квадратичной функции y=a(x−p)^2+q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вершины задаются двумя числами.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выделении полного квадрата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где чаще всего теряется равенство и как это исправить.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сбои связаны с половиной коэффициента, знаками и забытым вычитанием добавленного числа.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выполнении преобразований в теме полного квадрата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350" y="1845400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7025" y="1845400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923038" y="1845400"/>
            <a:ext cx="146025" cy="1947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правильности преобразования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7355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Раскрой скобки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преобразования вернись к исходному виду и раскрой квадрат двучлена. Если получилась та же запись, значит шаги выполнены верно и без потери равенства.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85225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 полученный результат с исходным многочленом по каждому члену. Такая проверка быстро показывает, не изменился ли свободный член и правильно ли выбран знак.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89690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Будь внимателен к числам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полезна проверка, когда встречаются отрицательные числа или дроби. В таких случаях легко ошибиться в знаке или в квадрате, поэтому лучше переписать вычисления ещё раз.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218"/>
            <a:ext cx="4205700" cy="2168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45" y="2704218"/>
            <a:ext cx="4205700" cy="21685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дробным коэффициентом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728575" y="1211200"/>
            <a:ext cx="32886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ответе появляется дробь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x^2+3x половина коэффициента при x равна 3/2. Если возвести её в квадрат, получится 9/4, и именно это число нужно добавить и вычесть, чтобы сохранить равенство. Дроби не мешают методу, а лишь делают запись точнее.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26925" y="1211200"/>
            <a:ext cx="32886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двучлена работает и с дробями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преобразования получаем (x+3/2)^2−9/4. Здесь видно, что формула не зависит от того, целое число используется или дробное. Главное — правильно найти половину коэффициента и аккуратно выполнить действия.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выражения по шагам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одно дополнительное число превращает неудобное выражение в короткую и понятную запись.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идёт последовательно: добавление, свёртка в квадрат и перенос числа в правую часть делают решение наглядным.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преобразований из примера x^2+6x+5=0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 методе выделения полного квадрата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выделения полного квадрата помогает превратить квадратный трёхчлен в удобную форму, быстрее решать уравнения и понимать график. Его успех зависит от точного выбора половины коэффициента и аккуратной проверки.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2026-05-29T11:21:43Z</dcterms:created>
  <dcterms:modified xsi:type="dcterms:W3CDTF">2026-05-29T11:21:43Z</dcterms:modified>
</cp:coreProperties>
</file>