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клетки: ключевые 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белков, углеводов, липидов и нуклеиновых кислот — основ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открытий органических веществ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1828 году химик Вёлер синтезировал мочевину, впервые создав органическое соединение вне живого организма, что изменило взгляды ученых. Эти исследования стали базой для биохимии и медицины.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органических веществ клетки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строительный материал клеток, выполняют множество функций от катализа до поддержки структур. Они состоят из аминокислот и регулируют обмен веществ.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главный источник энергии, поддерживают жизнедеятельность и участвуют в формировании клеточных структур и сигнализации.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образуют энергетический запас, участвуют в создании мембран и служат изоляцией, обеспечивая защиту клеток и тканей.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носители и передатчики генетической информации, управляют синтезом белков и наследственностью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состав белковых молекул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аминокислот, которые связаны между собой пептидными связями, образуя длинные цепочки с уникальной последовательностью. Эти связи обеспечивают основу для структуры белка.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Амминокислотный каркас и связи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белков — углерод, водород, кислород, азот и иногда сера. Пространственная форма белка определяет его биологическую функцию и активность в клетке.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структурное разнообразие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аминокислот в полипептидной цепи определяет трёхмерную структуру и функции белка, что важно для его биологической активности.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белков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20 стандартных аминокислот, каждая содержит уникальный радикал, придающий молекуле особые свойства и функциональность.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элементы: углерод, водород, кислород и азот присутствуют во всех аминокислотах, а сера встречается в некоторых из них, влияя на свойства белка.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базис белков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комбинация аминокислот в белке формируют его структуру и функции, определяя участие в биохимических процессах и клеточных механизмах.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аминокислота состоит из аминогруппы, карбоксильной группы и радикала, который уникален для каждого типа аминокислоты. Это разнообразие задаёт свойства белков.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белков по клеточным структурам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белков локализуются в цитоплазме, где участвуют в обмене веществ и энергетическом обеспечении клетки.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белков в цитоплазме подчёркивает их роль в метаболизме и поддержании клеточной формы.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источники по клеточной 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белков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— линейная последовательность аминокислот, определяющая последующие уровни укладки.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 — пространственное расположение всех элементов белка, определяющее его уникальную форму и функциональность.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 формируется благодаря взаимодействиям в цепи, образуя спирали и складчатые листы для стабилизации формы.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Четвёртичная структура возникает при объединении нескольких полипептидных цепей в единую функциональную молекулу.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белков и их функции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переносчик кислорода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 эритроцитах переносит кислород от лёгких к тканям, обеспечивая энергию для клеток. Его уникальная структура позволяет эффективно связывать и отдавать кислород.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— регулятор сахара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контролирует уровень глюкозы в крови, способствуя её усвоению клетками. Этот гормон важен для поддержания энергетического баланса организма.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 — структурный белок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 входит в состав волос, ногтей и кожи, формируя прочные защитные структуры. Его способность образовывать волокна обеспечивает механическую прочность.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Миозин — мотор белок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Миозин участвует в сокращении мышц, обеспечивая движение и силу. Этот белок преобразует химическую энергию в механическую работу.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биологические катализаторы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 в клетке, снижая энергию активации и обеспечивая быстрые биохимические процессы.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работают при температуре тела и могут многократно использоваться без изменения своей структуры, что делает их эффективными в клетке.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обладают высокой специфичностью, взаимодействуя с определёнными субстратами, что обеспечивает точность биологических реакций.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сигнал активируются внутренние белковые комплексы, которые регулируют рост, деление и синтез необходимых веществ. Это обеспечивает адаптацию клетки к изменениям и поддержание гомеостаза.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 в клетке белками-рецепторами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Белки-рецепторы на поверхности клеточной мембраны воспринимают сигналы от внешней среды, такие как гормоны или нейротрансмиттеры. Они запускают каскад реакций, влияющих на жизненные процессы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43229"/>
            <a:ext cx="4417500" cy="1878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белков, жиров и углеводов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химический состав, энергетическую ценность и основные функции трёх групп органических веществ. Также приведены типичные продукты с их содержанием.
</a:t>
            </a:r>
            <a:endParaRPr lang="en-US" sz="1359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главным образом отвечают за структуру и каталитические функции; жиры концентрируют энергию и формируют мембраны; углеводы обеспечивают быстрый энергетический запас.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справочники и учебники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белковой структуры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позволяет разделять белки по размеру и заряду, что помогает выявить состав и чистоту белковых образцов.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Масс-спектрометрия обеспечивает точный анализ молекулярной массы и структуры аминокислотных последовательностей.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Рентгеноструктурный анализ даёт трёхмерное изображение молекулы, раскрывая пространственное расположение аминокислот и конформацию белка.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белков с пищей и их биологическая ценность
</a:t>
            </a:r>
            <a:endParaRPr lang="en-US" sz="2236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молекулы входят в состав антител, способствующих защите организма от инфекций. Недостаток белков ведёт к снижению иммунной активности и повышенной восприимчивости к болезням.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 в иммунитете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 и яйца содержат полноценные белки, которые легко усваиваются организмом и необходимы для роста и восстановления тканей. Молочные продукты и бобовые также являются важными поставщиками аминокислот.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белка в рационе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потребление белка может вызвать замедление роста, усталость и проблемы с регенерацией тканей. Особенно это опасно для детей и подростков в период активного развития.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белка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синтеза белка: роль ДНК и РНК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генетическую информацию в виде последовательностей нуклеотидов, определяющих порядок аминокислот в белке.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транскрипции участок ДНК копируется в иРНК, которая переносит информацию из ядра в цитоплазму клетки.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рибосомах происходит трансляция — чтение иРНК и последовательное присоединение аминокислот для формирования белковой цепи.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доставляет аминокислоты к рибосоме, обеспечивая правильный порядок и точность сборки белка.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синтеза белка в клетке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трансляции генетической информации в функциональный белок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может быть обратимой или необратимой, в зависимости от силы и продолжительности воздействия на белок.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и её причины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— это нарушение пространственной структуры белка, вызванное воздействием высокой температуры, сильных кислот и химических веществ.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белок теряет свою функциональность; например, при варке яйца белок свертывается и становится твёрдым.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9346" y="1410325"/>
            <a:ext cx="2805308" cy="3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болезни, связанные с белками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 возникает из-за замены аминокислоты в гемоглобине, что резко меняет форму эритроцитов и снижает их функцию в транспортировке кислорода.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заболевание иллюстрирует, что даже небольшие изменения в первичной структуре белка могут привести к серьёзным физиологическим нарушениям и ухудшению здоровья.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белков для науки и технологий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 биодеградации загрязняющих веществ, помогая очищать окружающую среду естественным путём.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применяются для создания лекарств, например, человечный инсулин и моноклональные антитела для борьбы с болезнями.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биотехнологии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белки с нужными свойствами для производства новых материалов и биокатализаторов.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индустрия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из белков улучшают качество продуктов, ускоряют процессы ферментации и усиливают пищевую ценность.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 и органических веществ в жизни клетки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играют ключевую роль в поддержании жизни и функционировании клеток. Они связывают структуру и функцию, обеспечивая здоровье и развитие организма на молекулярном уровне.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2026-05-09T07:13:17Z</dcterms:created>
  <dcterms:modified xsi:type="dcterms:W3CDTF">2026-05-09T07:13:17Z</dcterms:modified>
</cp:coreProperties>
</file>