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и лимфатическая системы человека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строение и функции жизненно важных систем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кровеносной и лимфатической систем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переносят кровь, а лимфатическая система обеспечивает иммунитет и очищение тканей. Их взаимодействие жизненно необходимо для здоровья.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работа сердца — главного насоса организма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Мышечный орган весом около 300 г, располагающийся в грудной клетке, состоит из четырёх камер — двух предсердий и двух желудочков с клапанами, регулирующими движение крови.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сердца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сердца состоят из плотной сердечной мышцы — миокарда, а клапаны препятствуют обратному току крови, обеспечивая её одностороннее движение при сокращениях.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и клапаны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состоянии покоя сердце бьётся 60–80 раз в минуту, что поддерживает непрерывное кровообращение и подачу кислорода в ткани организма.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 ритм сердечных сокращений
</a:t>
            </a:r>
            <a:endParaRPr lang="en-US" sz="12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сосудов и их функции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Стенные артерий толстые и эластичные, они переносят насыщенную кислородом кровь от сердца ко всем органам и тканям тела.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кровеносные магистрали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Мельчайшие сосуды с тонкими стенками, через которые происходит обмен кислорода, углекислого газа и питательных веществ между кровью и клетками.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участки обмена веществ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сердцу; благодаря внутренним клапанам кровь не возвращается назад, помогая эффективной работе венозной системы.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 их клапаны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крови и их роли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 обеспечивают транспорт кислорода к тканям и удаление углекислого газа. Их концентрация достигает 4–5 миллионов на кубический миллиметр.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переносчики кислорода
</a:t>
            </a:r>
            <a:endParaRPr lang="en-US" sz="124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кровяные клетки борются с инфекциями, поддерживают иммунитет и насчитываются в объеме 4–10 тысяч на кубический миллиметр крови.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защитники организма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клетки, запускающие процесс свёртывания крови, предотвращая кровотечения при повреждениях сосудов. Их количество — 150–350 тысяч на кубический миллиметр.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участники свёртывания
</a:t>
            </a:r>
            <a:endParaRPr lang="en-US" sz="12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сердце: механика и ритм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состоит из систолы (сокращения) и диастолы (расслабления). Каждый длится около 0,8 секунды, что поддерживает постоянный кровоток по телу.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Сердечный цикл и фазы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пульс подростка — около 70 ударов в минуту. Его сбои могут приводить к аритмиям и серьёзным сердечным заболеваниям.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пульс и возможные нарушения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синхронно открываются и закрываются, обеспечивая движение крови в нужном направлении и предотвращая её обратный ток.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Ритмичность и роль клапанов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кровообращения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крови в теле человека составляет около 5–6 литров, обеспечивающих жизнь клеток и тканей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кровообращения занимает всего 20–23 секунды в состоянии покоя, что обеспечивает быстроту обмена веществ.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Капиллярная сеть доставляет кислород и питательные вещества каждой клетке, одновременно удаляя продукты обмена и токсины.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распространённые сердечные болезни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давление и недостаток кислорода в сердце — главные причины болезней, требующие контроля и лечения для предотвращения инфарктов.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и ишемия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России фиксируется около 500 тысяч инфарктов, что подчёркивает важность профилактики и своевременного медицинского вмешательства.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 значимость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питание, умеренное потребление соли, регулярные физические упражнения и уменьшение стресса помогают сохранить здоровье сердца.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система: строение и задачи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перевозят прозрачную жидкость — лимфу, которая участвует в очищении тканей и возвращении жидкости в кровеносную систему.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и лимфа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лимфы происходит медленно за счёт сокращений мышц, что обеспечивает фильтрацию и транспорт различных веществ.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лимфы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Селезёнка, тимус и миндалины ответственны за защиту организма от инфекций и формирование иммунных клеток.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лимфатической 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лимфы: ключевые процессы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собирают избыточную жидкость из тканей, превращая её в лимфу и возвращая в венозную систему.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содержит иммунные клетки, белки и продукты обмена, участвующие в защите организма от инфекций и токсинов.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движение лимфы способствует очищению тканей и поддерживает иммунитет, предотвращая накопление вредных веществ.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 лимфатической системы и их функции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действуют как фильтры, задерживая бактерии и вредные вещества, а также производят лимфоциты для защиты организма от инфекций.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разрушает старые эритроциты и отвечает за формирование иммунного ответа, играя важную роль в очищении крови от патогенов.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служит местом созревания Т-лимфоцитов — иммунных клеток, которые участвуют в распознавании и уничтожении вирусов и раковых клеток.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Миндалины расположены у входа в дыхательные пути и являются первой линией защиты, задерживая болезнетворные микробы при вдохе.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лимфатических узлов: реакции при инфекции
</a:t>
            </a:r>
            <a:endParaRPr lang="en-US" sz="2697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бактериальных и вирусных инфекциях лимфатические узлы часто увеличиваются, фильтруя лимфу и задерживая болезнетворные микроорганизмы, предотвращая их распространение в организм.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ангине частым признаком является увеличение подчелюстных лимфоузлов, где лимфоциты активно уничтожают возбудителей инфекции и усиливают иммунный ответ.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кровообращения: большой и малый круги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через сердце, лёгкие и органы организма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сердечно-сосудистой системы в жизнедеятельности человека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доставляет тканям кислород и питательные вещества, необходимые для обмена веществ и нормального функционирования клеток всего 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удаление продуктов обмена и углекислого газа, что важно для сохранения здоровья и жизнеспособности органов.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стабильность внутренней среды, регулируя кровоток и обеспечивая равномерное распределение тепла в теле.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иммунную защиту, распознавая и уничтожая вредоносные микроорганизмы и чужеродные частицы в лимфе.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Удаляет токсины и продукты обмена из тканей, предотвращая их накопление и возможное отравление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Возвращает в кровяное русло воду и белковые вещества, поддерживая баланс жидкости и состав крови.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Транспортирует пищеварительные жиры из кишечника в кровеносную систему, обеспечивая питание и энергообмен организма.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лимфатической системы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болезни сердечно-сосудистой системы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возникает при нарушении кровотока в сердце из-за закупорки сосудов. Это приводит к повреждению сердечной мышцы и требует срочной медицинской помощи.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миокарда — угроза жизни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кровяное давление увеличивает нагрузку на сердце и сосуды, способствуя развитию инсульта и других осложнений при отсутствии контроля и лечения.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и её последствия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стенках сосудов откладываются жировые бляшки, сужающие просвет. Это уменьшает кровоток и повышает риск тромбоза и сердечных заболеваний.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— затвердевание артерий
</a:t>
            </a:r>
            <a:endParaRPr lang="en-US" sz="12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лимфатической системы: типы и проявления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Лимфаденит — воспаление лимфатических узлов, часто развивается как осложнение инфекций, сопровождается болью и увеличением узлов.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Лимфостаз — нарушение оттока лимфы, вызывающее отёки на конечностях и других частях тела, затрудняя нормальное кровообращение.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Лимфомы — злокачественные опухоли лимфоидной ткани, вызывающие увеличение лимфоузлов, слабость и повышение температуры тела.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сердечно-сосудистых и лимфатических заболеваний
</a:t>
            </a:r>
            <a:endParaRPr lang="en-US" sz="2328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улучшают кровообращение и работу лимфатической системы, снижая риск развития заболеваний и способствуя общему укреплению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избыточного употребления соли в пище помогает контролировать давление и сохранять здоровье сосудов и лимфоузлов, предотвращая осложнения.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6688" y="2017307"/>
            <a:ext cx="317625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жизненные примеры работы систем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испуге или стрессовой ситуации частота сердечных сокращений может возрасти до 120–150 ударов в минуту, обеспечивая организм дополнительным кислородом и энергией.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сердцебиения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небольших травм лимфатические сосуды быстро ремонтируются, что помогает восстанавливать нормальное отток лимфы и поддерживать иммунную защиту.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лимфатических сосудов
</a:t>
            </a:r>
            <a:endParaRPr lang="en-US" sz="1139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кровяные клетки первыми прибывают на место повреждения, уничтожая бактерии и ускоряя процесс заживления тканей и восстановления организма.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заживление ран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систем для здоровья подростков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функций и роли сердечно-сосудистой и лимфатической систем помогает подросткам беречь здоровье, формируя привычки, снижающие риск заболеваний и поддерживающие активный образ жизни.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2026-05-09T12:23:04Z</dcterms:created>
  <dcterms:modified xsi:type="dcterms:W3CDTF">2026-05-09T12:23:04Z</dcterms:modified>
</cp:coreProperties>
</file>