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 в окне и договариваемся о смысле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рисунок в окне передаёт мысль, настроение или знак. Учимся безопасно, чтобы смысл понимали все.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окно подходит для рисунка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пропускает свет: рисунок на стекле выглядит ярко и заметно. А так как стекло разделяет пространство, его могут увидеть по-разному изнутри и снаружи. Это наглядно показывает, как место, свет и форма помогают понять знак.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рисунком в окне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Рисунком в окне становятся линии, фигуры, наклейки, бумажные детали и другие изображения на стекле. Такой рисунок связан с окном, светом и взглядом с другой стороны.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рисунок почти всегда “живёт” дольше, а на стекле он может быть временным. Его легко менять: сегодня знак один, завтра — другой.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отличный пример того, как картинка превращается в знак. Если договориться, один и тот же образ начинают понимать одинаково.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как особая поверхность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меняет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гладкое и прозрачное, поэтому линии на нём выглядят иначе, чем на бумаге. На стекле рисунок может быть виден с близкого расстояния и при этом оставаться заметным издалека.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и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Представьте: луч света падает на окно, и простая фигура на стекле “подсвечивается”. Иллюстрация помогает увидеть, как поверхность выделяет рисунок и делает его заметным для зрителей.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договориться о рисунке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Договориться — значит заранее решить, что именно рисуют и зачем. Важно продумать место на окне, примерный размер, материал и срок, на который рисунок останется видимым.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договор, рисунок понятнее всем участникам. Один не придумывает “свою историю”, а остальные понимают задумку по общим правилам.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договора нет, легко получится путаница: один видит украшение, а другой — просто следы. Поэтому договор делает рисунок настоящим знаком, а не случайной меткой.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вопроса перед началом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вопрос: кто будет смотреть на рисунок? Только класс, вся школа или люди с улицы? От ответа зависит размер, яркость и то, насколько рисунок понятен разным зрителям.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ответьте: что должно получиться на окне? Например, какой образ вы хотите видеть и какой смысл он несёт для вас. Это помогает выбрать подходящую форму.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вопрос: чем можно рисовать, чтобы не поцарапать стекло? Подойдут безопасные материалы, которые легко убрать после урока. Так работа останется аккуратной.
</a:t>
            </a:r>
            <a:endParaRPr lang="en-US" sz="10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общий смысл рисунка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процесс, который помогает превратить картинку в знак для всех участников.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16004"/>
            <a:ext cx="282900" cy="25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18792"/>
            <a:ext cx="282900" cy="25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29804"/>
            <a:ext cx="282900" cy="251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рисунок понимают по-разному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звезда может означать праздник, быть просто красивым украшением или частью сказки. Всё зависит от того, как вы договорились о форме и назначении рисунка.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приглашение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часто вызывает мысли о тепле и уюте. Но он может стать и приглашением в класс, если вы договоритесь, что именно это означает рисунок.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собирается деталями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 цвета, размера, формы и места на стекле. Поэтому два похожих изображения могут восприниматься по-разному, даже если “похоже на звезду”.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рисунок выглядит изнутри и снаружи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улицы — другое 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улицы всё может быть иначе из‑за отражения света. Иногда часть рисунка ярко выделяется, а часть теряется в блике, поэтому важно проверить видимость с разных сторон.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— ближе и крупнее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Изнутри рисунок кажется ближе и поэтому обычно выглядит крупнее. Детям легче рассмотреть детали, особенно если стекло не даёт сильных бликов.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всем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не должен мешать видеть улицу или открывать окно. Сначала проверьте, где будут смотреть и куда будет двигаться створка, чтобы ничего не мешало.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стекла подходят только безопасные и смываемые материалы. Они не царапают поверхность и не оставляют стойких пятен после занятия.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рисунка должен быть таким, чтобы его было легко рассмотреть. Если знак слишком мелкий, смысл не получится договориться и может остаться “непрочитанным”.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разрешение и помощь делают работу спокойной и аккуратной. Когда взрослые знают план, класс рисует уверенно и без лишней суеты. 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использовать для окна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Смываемые маркеры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Смываемые маркеры дают чёткие линии и хорошо держатся на стекле ненадолго. Их удобно использовать для простых контуров и коротких деталей, а после занятия их можно быстро снять и не оставлять следов.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помогают сделать рисунок быстро и аккуратно: звёзды, солнышко, облако. Главное — выбирать те, что легко снимаются и не тянут за собой пыль. Так окно останется чистым после урока.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фигурки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фигурки можно закрепить на стекле и менять местами, пока все не согласятся с задумкой. Это удобно, потому что картинка временная и легко перестраивается без лишней грязи и долгих исправлений.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Малярный скотч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Малярный скотч удерживает бумагу и наклейки, не царапая стекло. Он помогает сделать края аккуратными и при этом не оставляет стойких пятен. С ним проще работать, когда рисунок нужно разобрать быстро.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рисунку стать заметным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на стекле иногда усиливает рисунок, а иногда прячет часть изображения. Поэтому при проверке важно смотреть на окно и из класса, и снаружи, меняя положение взгляда.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лампа делают линии на стекле ярче, поэтому даже простые формы становятся хорошо видны. Отдельные детали могут «выглядывать» из блика и сразу притягивать взгляд.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смысл понятнее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всего воспринимаются рисунки из нескольких узнаваемых частей: круг, лучи, линия-домик, контур ладошки. Чем меньше деталей, тем быстрее зритель понимает, что именно ему показывают.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образ работает лучше, чем целая «картинная галерея» мелочей. Когда у рисунка есть один смысл, людям легче договориться и объяснить его словами без споров и догадок.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рядом с рисунком помогает уточнить значение, особенно первоклассникам. Короткое слово или название образа снимает сомнения: все читают одно и то же и видят одинаковую идею.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 класса особенно подходят знакомые предметы: солнце, снежинка, дерево, домик, рыбка, ладошка. Такие образы быстро узнаются, и разговор о смысле начинается без долгих объяснений.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становится сообщением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может передавать привет: «Мы здесь», «Хорошего дня». Тогда рисунок работает не как украшение, а как короткое послание, которое все замечают по пути и узнают по смыслу.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приглашать в класс или сообщать о событии: праздник, выставка работ, школьный конкурс. В этом случае знак должен быть понятным с первого взгляда, чтобы сообщение дошло сразу.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также показывает время года: зима, весна, лето, осень. Для информатики это наглядный пример того, что знак несёт информацию и помогает людям договориться без лишних слов.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смысл рисунка оказался непонятным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значение через обсуждение и правки, пока зрители не начинают понимать одинаково.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рисунки для окна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Ладошка и звезда: дружеское приветствие и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Ладошка может означать «Привет» или «Пока». Звезда часто воспринимается как «Праздник» или «Главная мысль». Вместе эти знаки помогают потренироваться: один образ — один смысл, а значит, проще договариваться и объяснять значение.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Снежинка: знак зимы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выглядит как понятный символ холода и времени года. Её легко узнать даже с расстояния, поэтому дети быстро обсуждают смысл. Если кто-то думает иначе, можно добавить подпись «Зима» и снова проверить, понял ли класс одинаково.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и домик: маленькие истории на стекле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нередко ассоциируется с аквариумом, летом или сказкой про море. Домик напоминает уют и приглашение «Заходи». Рисунки можно менять местами и наблюдать, как одно и то же окно начинает рассказывать разными историями.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окно отличается от листа бумаги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можно держать в руках и менять положение, а окно всегда остаётся на своём месте. Оно «привязано» к конкретной точке и напрямую связано с тем, как на него смотрят люди.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 можно перевернуть и рассмотреть с другой стороны, а рисунок на стекле остаётся там, где его разместили. Поэтому важно заранее выбирать место, чтобы знак было видно всем участникам.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на стекле видят одновременно с двух сторон: из класса и с улицы. Из-за отражений он может выглядеть по-разному, как будто это сразу и рисунок, и сообщение, и украшение.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окно становится особенной поверхностью для работы со знаком. Оно помогает понять, что смысл рождается не только в картинке, но и во взгляде зрителей в конкретном месте и свете.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такой рисунок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в окне помогает учиться договариваться: нужно заранее решить, что именно показываем, и услышать других. Споры превращаются в обсуждение вариантов — как сделать рисунок понятным.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замечают, что одна и та же фигура может значить по-разному. Это развивает внимательность и умение уточнять: «Почему ты так понял?» — и проверять свои догадки.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первый опыт совместной работы: выбрать образ, обсудить смысл, сделать аккуратный рисунок и потом посмотреть, как он читается. Эти умения пригодятся на чтении, русском языке и «окружающем мире».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итог: рисунок, который понимают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также учитывать, кто будет смотреть: только класс или люди с улицы. Иллюстрация показывает, что короткая подпись рядом с рисунком помогает всем договориться и понимать одно и то же.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рисунок в окне получается, когда есть простой замысел, безопасный материал и общий договор о значении. Тогда форма и размер работают на смысл, а не мешают его увидеть.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главное: знак на окне может объединять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— это не просто стекло, а место общения через рисунок. Смысл появляется, когда люди договариваются о форме, материале и значении. Тогда знак становится понятным, дружелюбным и информативным.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2026-05-12T10:47:13Z</dcterms:created>
  <dcterms:modified xsi:type="dcterms:W3CDTF">2026-05-12T10:47:13Z</dcterms:modified>
</cp:coreProperties>
</file>