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звёзд до атомов: наша история написана во Вселенной.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— часть Вселенной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Солнце, звёзды и наше тело связаны не случайно: всё вокруг можно понять через масштаб, время и происхождение вещества.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история для всего вокруг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55188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44121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связаны с космосом?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песчинка, гора и звезда кажутся разными, но каждый из них состоит из атомов. Именно это общее «строительство» соединяет нас с космосом.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связь яснее, нужно сравнивать размеры и расстояния. Тогда становится заметно, насколько Земля мала рядом с планетами, звёздами и галактиками.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элементы лежат в основе тела, почвы, воды и воздуха. Их история начинается не на Земле, а в звёздах.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Вселенная поражает размерами: её диаметр оценивают примерно в 93 миллиарда световых лет. Это не расстояние, которое можно представить в обычной жизни.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 — это путь, который свет проходит за один год. Он равен примерно 9,46 триллиона километров и помогает говорить о космических расстояниях.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древность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существует уже около 13,8 миллиарда лет. Значит, мы живём в очень древнем мире, где прошлое можно изучать по свету из далёких уголков космоса.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Вселенной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среди планет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занимает третье место от Солнца. Именно здесь сочетаются нужная температура, вода и химические условия, позволяющие существовать жизни в известной нам форме.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вода, кислородная атмосфера и магнитное поле защищают поверхность от части космического воздействия. Эти условия поддерживают жизнь, но остаются очень уязвимыми.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выглядит надёжной, но её баланс тонок. Небольшие изменения в атмосфере или климате могут сильно повлиять на океаны, ледники и живые организмы.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включает Солнце, восемь планет, их спутники, астероиды и кометы. Это не просто набор объектов, а связанная система движения и притяжения.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орбитам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планет можно представить как невидимые дорожки вокруг Солнца. Каждая планета движется по своей траектории, сохраняя порядок в огромном пространстве.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рядом с 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ближайшие космические расстояния огромны: до Нептуна от Земли — около 4,5 миллиарда километров. В Солнечной системе много пустоты и очень мало «плотных» мест.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космическое соседство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Солнечной системы в Галактике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звёзд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 — галактика, где находится Солнечная система. В ней насчитываются сотни миллиардов звёзд, и наше Солнце — лишь одна из них.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живём не в центре, а на окраине галактики, в одном из её спиральных рукавов. Это помогает понять, насколько далеко от нас находятся главные космические события.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 — это огромная звёздная система, где всё связано гравитацией. Даже на таком расстоянии наша жизнь зависит от движения Солнца внутри неё.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звёзды делают элементы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звёздах и при их взрывах формируются более тяжёлые элементы.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сделаны 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живых организмов образуют основу тела и делают возможными дыхание, рост и работу органов.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элементов поддерживает жизнь, а их происхождение связано со звёздами.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биологии и химии для школьного уровня; происхождение элементов — астрофизика
</a:t>
            </a:r>
            <a:endParaRPr lang="en-US" sz="6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приходит к нам почти сразу по космическим меркам и делает жизнь на Земле возможной.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минут 20 секунд
</a:t>
            </a:r>
            <a:endParaRPr lang="en-US" sz="5154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в среднем идёт свет от Солнца до Земли.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данные о среднем времени прохождения света от Солнца до Земли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света и расстояния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 спешит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 — не мгновенный сигнал, а дорожка с временем в пути. Поэтому, глядя на Солнце, мы узнаём о его состоянии с задержкой почти в девять минут.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звёзды —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объект, тем глубже его прошлое. Свет от Проксимы Центавра летит к нам больше четырёх лет, значит, её изображение показывает звезду давних лет.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для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в космосе измеряют не километрами, а световыми годами. Это помогает сравнивать объекты, которые в реальности разделяют такие огромные промежутки, что их трудно представить.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масштаба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не показывает все детали космоса, но отлично объясняет главное: в нём одновременно есть огромные тела и очень большие пустые расстояния между ними.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простой модели разница в размерах огромна: Земля выглядит почти точкой рядом с Солнцем, а космос между телами остаётся колоссальным.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NASA: средние диаметры Солнца, Земли и Луны; относительные значения рассчитаны по этим данным.
</a:t>
            </a:r>
            <a:endParaRPr lang="en-US" sz="6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Глаз, которому помогают линзы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не просто увеличивает картинку. Он собирает больше света и делает видимыми слабые объекты, которые глаз не различает: далёкие галактики, туманности и звёздные скопления.
</a:t>
            </a:r>
            <a:endParaRPr lang="en-US" sz="109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 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работают там, где атмосфера мешает наблюдениям. Они фотографируют облака, поверхность Земли и далекий космос, создавая точную картину без искажений воздуха и погоды.
</a:t>
            </a:r>
            <a:endParaRPr lang="en-US" sz="109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след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несёт подсказки о составе объектов. По спектру учёные узнают, какие элементы есть в звезде или газовом облаке, даже если туда невозможно отправить приборы.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читать небо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фон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микроволновый фон заполняет всё небо очень слабым излучением. Это древний свет, который дошёл до нас из времени, когда Вселенная только начинала остывать.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о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его крошечным колебаниям учёные восстанавливают раннюю Вселенную: как распределялись вещество и энергия, как формировались первые различия в плотности и почему возникли галактики.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уже заметно влияет на лёд, погоду и живые системы. Даже небольшое изменение климата важно, потому что для планеты с хрупким балансом оно велико.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 °C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уже достаточно, чтобы менять климат Земли.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Working Group I, 2021–2023.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космос, Земля и мы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от звёздного рождения к жизни и ответственности человека.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37141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ходу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задержка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 Солнца не приходит мгновенно. Он проходит путь до Земли примерно за восемь минут, поэтому мы видим Солнце таким, каким оно было несколько минут назад.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место в галактике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 — огромная система. В ней находятся сотни миллиардов звёзд, и наше Солнце — лишь одна из них среди множества других.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происхождение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 крови и кальций в костях не возникли на Земле сами по себе. Эти элементы появились в звёздах задолго до того, как сформировались люди.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кажется большой только рядом с нами. Если сравнить её с Солнечной системой, становится ясно: наша планета — лишь маленькая часть гораздо большего пространства.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старше?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 далёкой звезды начал путь задолго до того, как вы посмотрели на небо. Значит, изображение звезды всегда немного показывает её прошлое, а не настоящее.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связаны?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связаны со звёздами через вещество. Вода, воздух и ткани тела содержат элементы, которые когда-то были созданы в недрах звёзд и разнесены по космосу.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понимание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с нами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мы живём на небольшой планете, но состоим из вещества, история которого началась в звёздах. Это делает космос не далёким, а близким.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сами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неба помогает увидеть это своими глазами. Попробуйте вечером найти одно-два созвездия или заметить яркую планету — и сравните их с тем, что уже знали.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одну деталь, которая вас удивила: яркость звезды, форма созвездия или ощущение огромного расстояния. Такой короткий вывод делает тему по-настоящему личной.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— часть Вселенной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живём на маленькой, но удивительно подходящей для жизни планете, а наше вещество имеет звёздное прошлое. Значит, забота о Земле — это забота о собственном будущем и общем доме.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2026-07-25T13:01:05Z</dcterms:created>
  <dcterms:modified xsi:type="dcterms:W3CDTF">2026-07-25T13:01:05Z</dcterms:modified>
</cp:coreProperties>
</file>