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и неравенств с двумя переменными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пару чисел, подходящую сразу нескольким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системы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уравнения, неравенства, графики и координатную плоскость. Она учит находить точный ответ или целую область допустимых значений и помогает решать текстовые задачи из 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этой паре ищут единственное решение, отсутствие решений или бесконечно много подходящих ответов.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связывают одну и ту же пару неизвестных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из курса алгебры 9 класса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системы уравнений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задаёт на плоскости линию или кривую. Это может быть прямая, парабола, окружность или другая зависимость.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рассматривают две прямые. Если они пересекаются, решение одно; если совпадают — решений бесконечно много.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 —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системы становятся только те точки, которые лежат сразу на обоих графиках. Значит, нужно искать их пересечение.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пересечения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имеют общих точек, поэтому такая система не имеет решения. Это сразу видно на координатной плоскости.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замене одной переменной выражением через другую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методом подстановки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77244"/>
            <a:ext cx="4775700" cy="22544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есть свои сильные стороны. Выбор зависит от вида уравнений и того, насколько удобно выполнять вычисления.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дают точный результат, а графический метод помогает увидеть смысл решения на плоскости.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систем уравнений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системы удобно различать по виду графиков. Один взгляд на взаимное расположение прямых часто подсказывает, сколько решений можно ожидать.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даёт одно решение, параллельность — ни одного, совпадение — бесконечно много решений.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бывает у линейной системы
</a:t>
            </a:r>
            <a:endParaRPr lang="en-US" sz="239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 оба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найденные значения x и y подставляют в каждое уравнение системы. Если равенства выполняются одновременно, пара чисел действительно является ответом.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 исправить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быстро показывает, где допущена неточность: в вычислениях, переносе слагаемых, раскрытии скобок или выборе знака. Это особенно важно при дробях.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ответ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решение записывают как координаты точки: (x; y). Порядок чисел менять нельзя, потому что сначала указывают абсциссу, затем ординату.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понятных ситуаций — покупка нескольких товаров по разной цене. Одно уравнение отражает общее количество или сумму, а второе связывает цену и количество. После решения остаётся объяснить ответ словами: сколько чего купили и сколько это стоило.
</a:t>
            </a:r>
            <a:endParaRPr lang="en-US" sz="792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стоимость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система помогает связать скорость, время и расстояние. Один пункт условия задаёт общий путь, другой — разницу или равенство времени. Так алгебра превращает короткий текст в понятную модель, которую можно вычислить.
</a:t>
            </a:r>
            <a:endParaRPr lang="en-US" sz="86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расстояние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подходят и для более разноплановых сюжетов: сравнения возрастов, смешивания растворов, распределения работы. Во всех случаях важно выделить две неизвестные величины и проверить, что найденная пара действительно подходит смыслу задачи.
</a:t>
            </a:r>
            <a:endParaRPr lang="en-US" sz="785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смеси, работа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системы помогают в текстовых 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неравенств с двумя переменными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условий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 объединяет два или больше неравенств с одними и теми же переменными x и y. Нужно найти пары чисел, которые подходят каждому условию одновременно.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— область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системы уравнений, здесь обычно нет одной точки-ответа. Множеством решений становится целая область на координатной плоскости, где выполнены все неравенства.
</a:t>
            </a:r>
            <a:endParaRPr lang="en-US" sz="1015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неравенство задаёт свою допустимую часть плоскости. Решением системы считается только общая часть всех таких областей, то есть их пересечение.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решения, достаточно взять любую точку из общей области и подставить её в неравенства. Если все условия верны, область выделена правильно.
</a:t>
            </a:r>
            <a:endParaRPr lang="en-US" sz="9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неравенств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неравенство на плоскости задаёт линию или кривую, которая разделяет точки на две части. Эта граница помогает понять, где условие выполняется, а где значения уже не подходят.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записаны знаки &lt; или &gt;, сама граница в решение не входит. Поэтому её изображают пунктиром, чтобы показать: точки на линии не удовлетворяют неравенству.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≤ и ≥ означают, что граничные точки тоже подходят. В этом случае линию строят сплошной, а затем выделяют ту сторону, где неравенство верно.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системы неравенств решением служит только та часть плоскости, которая подходит всем условиям сразу. Это пересечение заштрихованных областей, а не вся каждая область по отдельности.
</a:t>
            </a:r>
            <a:endParaRPr lang="en-US" sz="10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и проверке области решений на координатной плоскости.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систему неравенств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знака напрямую определяет оформление границы при построении: пунктир показывает строгий запрет, а сплошная линия — включение граничных точек в ответ.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не включают линию, нестрогие включают её; это правило сразу подсказывает, как читать и строить область решений.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неравенств и вид границы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алгебры 9 класса; схема носит учебный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системы: тип графиков и число решений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вида графиков и количества решений помогает быстро определить результат без длинных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системы решающим является взаимное расположение прямых: точка пересечения, параллельность или совпадение.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365" y="1563225"/>
            <a:ext cx="21804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и раскрытии скобок легко потерять знак минус. Из-за этого получается неверное уравнение, хотя сам способ решения выбран правильно.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73465" y="1563225"/>
            <a:ext cx="21804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отрицательное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неравенствах нельзя забывать: при умножении или делении на отрицательное число знак меняется на противоположный. Это правило часто нарушают при коротких вычислениях.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63578" y="1563225"/>
            <a:ext cx="21807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найденная пара чисел может оказаться ошибочной, если не подставить её в оба уравнения или неравенства. Проверка быстро показывает, где допущен неверный шаг.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65030" y="3583737"/>
            <a:ext cx="3345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Небрежность с дробями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требуют особой аккуратности: общий знаменатель, сокращение и сравнение чисел должны выполняться без пропусков. Одна неточность меняет весь ответ.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917124" y="3583737"/>
            <a:ext cx="33453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запись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системы записывают как пару чисел в скобках: сначала x, затем y. Перепутанный порядок или пропущенная точка с запятой делают запись неправильной.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условий, тем уже становится множество подходящих точек. На графике это можно представить как последовательное сужение допустимой области.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каждого нового условия отсекает часть точек; остаются только те, которые удовлетворяют всем ограничениям одновременно.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область решений при добавлении условий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алгебре 9 класса; значения условные, для наглядного сравнения.
</a:t>
            </a:r>
            <a:endParaRPr lang="en-US" sz="9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каждая точка живёт по двум адресам: по горизонтали и по вертикали. Сначала указывают x, затем y, поэтому ответ системы записывают в виде (x; y). Такой формат удобен и для построения графиков, и для проверки решения.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как пара чисел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уравнения изображены на одной плоскости, сразу видно их пересечение или отсутствие общих точек. Для неравенств заметна целая область подходящих значений, а не одна точка. Именно поэтому координатная плоскость делает алгебру более понятной и наглядной.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помогает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запись ответа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условий текстовой задачи к математической модели с двумя переменными.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задачу в систему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системы с двумя переменными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нужно согласовать расстояние, время и скорость. Система уравнений связывает эти величины так, чтобы можно было найти нужную пару значений без догадок.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понять, сколько товаров купили и сколько заплатили. Одна переменная описывает количество, другая — цену или общую стоимость, и вместе они дают точный ответ.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периметра, площади или сторон прямоугольника часто неизвестны две величины сразу. Система позволяет одновременно учесть длину и ширину, а затем проверить результат.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полезны там, где важно сравнить доход и расход, количество и остаток, план и факт. Они показывают не одно число, а согласованную пару значений.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находят одну подходящую пару чисел, а системы неравенств — целую область решений. Графики, проверка и аккуратные вычисления делают ответ понятным и надёжным.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2026-05-29T15:33:33Z</dcterms:created>
  <dcterms:modified xsi:type="dcterms:W3CDTF">2026-05-29T15:33:33Z</dcterms:modified>
</cp:coreProperties>
</file>