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56245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закономерности наследственности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2106" y="4516678"/>
            <a:ext cx="3827646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936330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признаки передаются от родителей потомкам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объясняет сходство и различия между родственниками, помогает понять появление рецессивных признаков и наследственных болезней, а также лежит в основе работ Менделя и современной генетики.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наследственность определяет живое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Ген, аллель, генотип и фенотип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участок ДНК, в котором записана информация о признаке или о строении определённого белка, влияющего на работу клетки и организма.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совокупность всех генов организма, а фенотип — набор внешних и внутренних признаков, сформировавшихся в результате действия генов и среды.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разные варианты одного гена. Они могут по-разному проявляться в признаке и определять различия между особями одного вида.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уже в гетерозиготе, тогда как рецессивный признак обычно становится заметен только при наличии двух одинаковых рецессивных аллелей.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89" y="2950171"/>
            <a:ext cx="7802561" cy="16763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как носители наследственной информации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1670588"/>
            <a:ext cx="2118407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соматических клетках человека содержится 46 хромосом, объединённых в 23 пары: 22 пары аутосом и одна пара половых хромосом.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590342" y="1670588"/>
            <a:ext cx="2118407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хромосомы служат структурной основой наследования: при делении клетки они распределяются между дочерними клетками и передают генетическую информацию следующему поколению.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966279" y="1670588"/>
            <a:ext cx="2118406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находятся в хромосомах не случайно, а в строго определённых участках, которые называют локусами. Такое расположение обеспечивает упорядоченную передачу информации.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чистых линий с альтернативными признаками даёт одинаковое потомство первого поколения.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гибриды F1 одинаковы по фенотипу и являются гетерозиготами, что подтверждает единообразие потомков.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опыт Г. Менделя со скрещиванием гороха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Менделя: единообразие гибридов F1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скрещивание: от родителей к F2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классического опыта Менделя при полном доминировании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генотипов и фенотипов в потомстве второго поколения при полном доминировании.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расщепление 3:1 возникает из-за расхождения аллелей при образовании гамет.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наследования Менделя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в F2 при моногибридном скрещивании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Менделя: закон расщепления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расходятся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гамет аллели одной пары расходятся по разным клеткам, поэтому каждая гамета получает только один вариант гена.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оплодотворения гаметы соединяются случайно, и в потомстве снова образуются разные генотипы, включая рецессивные комбинации.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рецессивного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признак не был заметен у гибридов первого поколения, он может проявиться во втором, когда встречаются две рецессивные аллели.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9138" y="1523052"/>
            <a:ext cx="3972133" cy="30970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30238" y="1545436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скрещивание используют, чтобы установить генотип особи с доминантным фенотипом, когда по внешнему виду это сделать невозможно.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30238" y="2601918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неизвестная особь гомозиготна AA, всё потомство будет доминантным. Если она гетерозиготна Aa, в потомстве появится расщепление 1:1.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30238" y="3658399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помогает точно определять наследственные комбинации аллелей и широко применяется в генетике, селекции и учебных опытах.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независимом наследовании двух признаков возникают четыре фенотипические группы, отличающиеся сочетаниями доминантных и рецессивных аллелей.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9:3:3:1 подтверждает независимое распределение аллелей разных генов в мейозе.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третьего закона Менделя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и соотношение 9:3:3:1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наследование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третьему закону Менделя: разные пары генов при мейозе распределяются в гаметы независимо друг от друга.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гены находятся в одной хромосоме, они чаще передаются вместе, и классическое расщепление нарушается. Тогда потомство отражает не независимость, а совместное наследование признаков.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участками между гомологичными хромосомами создаёт новые сочетания аллелей. Из-за этого появляются рекомбинанты, а доля потомков с родительскими комбинациями становится меньше ожидаемой.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доминирования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неполном доминировании и кодоминировании гетерозигота не повторяет фенотип доминантной формы. Поэтому наблюдаемое расщепление отличается от простых менделевских схем.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Множественные гены и 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признаки формируются не одним геном, а целой системой генов, и их проявление зависит от условий среды. Поэтому реальная наследственность всегда сложнее учебной модели.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законы Менделя работают не всегда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и кроссинговер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сцепления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одной хромосомы образуют группу сцепления и чаще наследуются совместно. Чем ближе они расположены друг к другу, тем реже нарушается это совместное передавание.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3509309" y="2821418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участками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I мейоза гомологичные хромосомы могут обмениваться фрагментами. Кроссинговер разрывает сцепление генов и создаёт новые комбинации аллелей в гаметах.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сцепление и кроссинговер объясняют, почему потомки могут сочетать признаки по-новому. Это повышает наследственную изменчивость и расширяет разнообразие популяций.
</a:t>
            </a:r>
            <a:endParaRPr lang="en-US" sz="9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лишь относительную тенденцию: рецессивные аллели X-хромосомы проявляются чаще у мужчин, поскольку у них нет второй X-хромосомы, способной маскировать дефектный вариант.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признака заметно чаще проявляются у мужчин; у женщин рецессивный аллель нередко остаётся скрытым в гетерозиготе и передаётся дальше как носительство.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школьному курсу генетики; относительные значения условные.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признаков, сцепленных с полом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492" y="2755985"/>
            <a:ext cx="3679017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классических примеров из школьной генетики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доминирования и их проявления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ведёт себя гетерозигота при различных типах взаимодействия аллелей и почему внешний признак не всегда совпадает с доминантным вариантом.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гетерозиготы зависит от механизма взаимодействия аллелей: от полного подавления до одновременного проявления обоих вариантов.
</a:t>
            </a:r>
            <a:endParaRPr lang="en-US" sz="12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ABO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Группу крови ABO определяют три аллеля: IA, IB и i. Аллели IA и IB проявляют кодоминирование, а рецессивный i не даёт антигена.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фенотипа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аллелей формируют четыре группы крови: A, B, AB и O. Фенотип зависит от того, какие антигены присутствуют на поверхности эритроцитов.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Резус-фактор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Rh связана прежде всего с антигеном D. Его наличие обычно определяется доминантным аллелем, поэтому Rh-положительный вариант встречается при наличии хотя бы одной копии.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системы учитывают при переливании крови и наблюдении беременности. Несовместимость может вызвать иммунный конфликт, поэтому генетическая совместимость здесь имеет прямое медицинское значение.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групп крови ABO и Rh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89" y="2950171"/>
            <a:ext cx="7802561" cy="16763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болезни как пример нарушений наследования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1670588"/>
            <a:ext cx="2118407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 генах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 и фенилкетонурия связаны с изменениями в конкретных генах, из-за чего нарушается работа белков. Такие болезни показывают, как мутация на уровне ДНК отражается на всём организме.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590342" y="1670588"/>
            <a:ext cx="2118407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X-сцепленные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часто передаётся через X-хромосому и поэтому особенно заметна у мужчин. Родословные помогают проследить носительство, вероятность проявления и передачу признака через поколения.
</a:t>
            </a:r>
            <a:endParaRPr lang="en-US" sz="1098" dirty="0"/>
          </a:p>
        </p:txBody>
      </p:sp>
      <p:sp>
        <p:nvSpPr>
          <p:cNvPr id="13" name="Text 4"/>
          <p:cNvSpPr txBox="1"/>
          <p:nvPr/>
        </p:nvSpPr>
        <p:spPr>
          <a:xfrm>
            <a:off x="2966279" y="1670588"/>
            <a:ext cx="2118406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Рецессивное проявление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наследственные болезни проявляются только у гомозигот по мутантному аллелю. Родители при этом могут быть здоровыми носителями, что затрудняет обнаружение риска без генетического анализа.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гена к признаку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связь наследственной информации с синтезом белка и формированием фенотипа.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03" y="3255759"/>
            <a:ext cx="289716" cy="3311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4424" y="1602394"/>
            <a:ext cx="277578" cy="3172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Криминалистика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используют для установления родства и идентификации личности по биологическим образцам. Здесь особенно важна точность работы с наследственным материалом.
</a:t>
            </a:r>
            <a:endParaRPr lang="en-US" sz="1352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объясняет, почему потомки не бывают полностью одинаковыми и как возникают новые сочетания признаков. Это помогает понять происхождение биологического разнообразия.
</a:t>
            </a:r>
            <a:endParaRPr lang="en-US" sz="1352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наследования помогают подбирать родительские формы растений и животных, чтобы усиливать нужные признаки, сохранять продуктивность и получать более устойчивые линии.
</a:t>
            </a:r>
            <a:endParaRPr lang="en-US" sz="1121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генетических закономерностей облегчает выявление наследственных заболеваний, помогает оценивать риск для семьи и уточнять, как именно передаётся конкретный признак.
</a:t>
            </a:r>
            <a:endParaRPr lang="en-US" sz="1131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генетическом консультировании анализируют родословные и вероятность рождения ребёнка с наследственным нарушением. Это позволяет семье принимать взвешенные и осознанные решения.
</a:t>
            </a:r>
            <a:endParaRPr lang="en-US" sz="1028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закономерностей наследственности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Наследственность: от законов к реальности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строится на передаче информации через ДНК, гены и хромосомы. Законы Менделя работают как основа, а сложные случаи показывают богатство живых систем.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2026-06-01T14:08:49Z</dcterms:created>
  <dcterms:modified xsi:type="dcterms:W3CDTF">2026-06-01T14:08:49Z</dcterms:modified>
</cp:coreProperties>
</file>