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 used to be different: как изменилась повседневная жизнь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прошлое и настоящее через язык everyday life.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повторить лексику о доме, школе, транспорте, связи, здоровье и досуге, а также потренировать Past Simple и used to. Сравнения делают речь яснее и живее, когда нужно рассказать, как люди жили раньше и что изменилось now and before.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прошлое и настоящее на английском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Еду часто хранили в погребе или в прохладном месте, потому что холодильников не было. Скоропортящиеся продукты нужно было покупать и готовить гораздо осторожнее.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продуктов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включал уборку двора, перенос воды, приготовление еды и другие домашние дела без техники. Поэтому обычный день требовал больше терпения и физических усилий.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ручной работы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вечерам комнаты освещали керосиновыми лампами или свечами. Свет был слабее, чем сейчас, поэтому люди раньше ложились спать быстрее и меньше читали после наступления темноты.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комнатах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домах не было водопровода и центрального отопления, поэтому воду приносили вручную, а печь растапливали каждый день. Это занимало много времени и сил.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тепло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быт сто лет назад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затронули дом, общение, работу и досуг, поэтому их влияние ощущается каждый день.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дали электричество, компьютеры и смартфоны: они ускорили дела, упростили связь и сделали информацию доступнее.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для учебной темы «Life used to be different»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изменило повседневную жизнь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218" y="1145300"/>
            <a:ext cx="54156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привычные вещи и бытовые действия со временем.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даже простые дела требовали больше времени, а сегодня многие из них стали быстрыми и удобными благодаря технологиям.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сопоставление для урока английского языка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и сейчас: повседневные предметы и действия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ученики часто переписывали тексты и меньше работали с яркими иллюстрациями. Учёба строилась на внимательном чтении, письме и запоминании правил.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переписывания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тетради и письменные принадлежности стоили дорого, поэтому их берегли. Детям приходилось аккуратно писать и не тратить бумагу зря.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Дорогие учебники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имели форма, порядок на парте, аккуратность и поведение. Учитель оценивал не только знания, но и дисциплину на уроке.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дисциплина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Карт, фотографий, таблиц и других пособий было намного меньше, чем сейчас. Поэтому объяснения учителя играли особенно важную роль.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наглядности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раньше: уроки, дисциплина и учебные материалы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ходили пешком или пользовались лошадьми, повозками и трамваями. Даже короткая поездка могла занять заметно больше времени, чем сегодня.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Медленнее и проще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поездки требовали подготовки: нужно было заранее выбрать маршрут, купить билет и учесть пересадки. Спонтанные путешествия были гораздо менее привычны.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заранее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существовали, но их было немного, и они не были повседневным транспортом для большинства людей. Основная нагрузка всё ещё приходилась на простой транспорт.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автомобили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были менее удобными, поэтому путешествия часто становились утомительными. Погода и состояние пути напрямую влияли на скорость и комфорт поездки.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дороги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передвигались по городу и между городами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пути сообщения: от письма и почты до мгновенного онлайн-чата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сообщение доходило раньше и как оно приходит сейчас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работе связаны не только с техникой, но и с ростом образования и новых навыков.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физический труд стал менее распространён, а профессии, связанные со знаниями и услугами, стали заметно важнее.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7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сравнительная схема для урока
</a:t>
            </a:r>
            <a:endParaRPr lang="en-US" sz="1367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людей: ручной труд и современные профессии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были важной частью досуга, особенно когда не было интернета и видеоигр. Чтение помогало интересно проводить время дома.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чтение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было больше домашних обязанностей, поэтому свободное время часто сочеталось с chores. Они помогали взрослым и учились быть ответственными.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 дому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много времени проводили во дворе и на площадке. Они бегали, прыгали и играли с друзьями, потому что дома было меньше развлечений.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улице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использовали мяч, скакалку и самодельные игрушки. Многие игры придумывали сами, из того, что было под рукой.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игрушки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детей в прошлом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способы общения: от медленного письма до мгновенных сообщений в чате. Важны не только скорость, но и удобство, доступность и цена связи.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современнее способ связи, тем меньше ожидание и выше доступность. Общение стало почти мгновенным и значительно проще.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средств связи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Связь: от телеграммы до чата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XX века даже обычная инфекция могла стать опасной. В больницах было меньше лекарств, а врачи чаще боролись не с одной болезнью, а с её тяжёлыми последствиями. Для семьи это нередко означало долгую тревогу и неопределённость.
</a:t>
            </a:r>
            <a:endParaRPr lang="en-US" sz="987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Больница без антибиотиков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врач может быстрее поставить диагноз, назначить лечение и помочь в экстренной ситуации. Скорая помощь, вакцины и новые лекарства сделали медицину более надёжной. Из-за этого многие болезни, которые раньше были смертельно опасны, теперь лечатся успешнее.
</a:t>
            </a:r>
            <a:endParaRPr lang="en-US" sz="974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помощь рядом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 санитария незаметны каждый день, но именно они помогают предотвращать болезни. Когда вода безопасна, а улицы и дома чище, инфекциям труднее распространяться. Поэтому здоровье людей зависит не только от лечения, но и от условий жизни.
</a:t>
            </a:r>
            <a:endParaRPr lang="en-US" sz="987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которая спасает жизнь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медицина за сто лет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оказалась не менее важной, чем лечение. Без чистой воды и санитарии опасные инфекции распространялись бы намного быстрее.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базовые условия жизни: вода, чистота и защита от инфекций. Именно они резко снизили риск болезней.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общественного здоровья и медицины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людям стать здоровее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зависел от сезона и местных продуктов. Еду солили, сушили, квасили и хранили в погребах, чтобы она не испортилась зимой.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овощи и готовую еду можно покупать круглый год. Современные способы хранения и доставки делают питание разнообразнее и удобнее.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магазины, холодильники и более удобная доставка продуктов. Выбор стал шире, а хранить еду стало легче и безопаснее.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этап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хранение еды в прошлом и сейчас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менялся путь от обычной покупки до заказа через приложение.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покупали продукты раньше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бытовая техника заменила ручной труд в самых обычных делах. Это сделало дом комфортнее и освободило время для учёбы, отдыха и общения.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уменьшила физическую нагрузку и сэкономила много времени. Самые заметные изменения связаны со стиркой, уборкой и готовкой.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быта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дела и экономия времени с техникой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реже покупали новые вещи, поэтому стиль менялся постепенно. Сегодня массовое производство делает одежду доступнее, а fashion-новинки появляются гораздо быстрее.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менялась медленнее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удобно использовать слова clothes, fabric, style, sew и repair. Они помогают описывать не только внешний вид, но и то, как люди заботились о своих вещах.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темы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раньше шили дольше и носили аккуратнее, поэтому их часто чинили и передавали младшим. Одежда была не просто покупкой, а долгой семейной вещью.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берегли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материалов был меньше, а сами ткани — грубее и тяжелее. Одежда сильнее зависела от сезона, потому что тёплые и лёгкие вещи использовали по-разному.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были проще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мода и материалы в прошлом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день начинался рано и зависел от погоды, урожая и животных. Работа на farm требовала терпения и силы, а привычный schedule часто менялся из-за дождя, холода или сезона.
</a:t>
            </a:r>
            <a:endParaRPr lang="en-US" sz="1152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деревне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Электричество, дороги, связь и магазины постепенно изменили оба образа жизни. Теперь и village, и city могут быть удобными, хотя их rhythm по-прежнему ощущается по-разному.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разница меньше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жизнь была связана с фабриками, транспортом и расписанием. Люди чаще смотрели на часы, стояли в traffic и подстраивались под рабочий день, магазины и общественный transport.
</a:t>
            </a:r>
            <a:endParaRPr lang="en-US" sz="1152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города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деревня: разный ритм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перемены легко заметить в обычном дне: сообщение отправляется сразу, а дома меньше времени уходит на рутину.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скачок — в связи и доступе к информации. Быт тоже изменился сильно, поэтому жизнь стала быстрее и удобнее.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сравнению образа жизни в прошлом и настоящем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заметнее всего для школьников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сравнение прошлого и настоящего важно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прошлое и настоящее, мы лучше понимаем, как технологии, медицина и образование изменили жизнь людей. Это помогает говорить по-английски точнее, используя used to, past forms и compare and contrast.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2026-05-31T04:46:54Z</dcterms:created>
  <dcterms:modified xsi:type="dcterms:W3CDTF">2026-05-31T04:46:54Z</dcterms:modified>
</cp:coreProperties>
</file>