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Theme Parks: Activities, Attractions and Vocabulary for Grade 7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парки: аттракционы, правила и английская лексика для 7 класса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theme park и зачем он нужен на уроке английского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Theme park — это парк развлечений с общей темой, где слова, действия и правила легко связать с реальными ситуациями. Такая тема помогает повторить лексику leisure, travel and entertainment и тренировать простые диалоги, описание действий и поведение в общественном месте.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attractions and activities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Аттракционы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помогают назвать самые известные развлечения: roller coaster, carousel, ferris wheel, water ride, haunted house и bumper cars. Эти слова часто встречаются в описаниях парков и экскурсионных текстах.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65604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посетителей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говорить о посещении парка, нужны глаголы ride, wait, buy, watch, explore, enjoy, take photos и follow rules. Они показывают, что делают дети и взрослые во время визита.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149730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выражения go on a ride, stand in a queue, visit a show, meet a character и have a snack. Такие фразы удобно учить целыми блоками, а не по отдельным словам.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3643417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парка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ориентации в парке важны слова playground, show, parade, quiz и maze. Они помогают описывать разные части территории и выбирать, куда пойти сначала.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65825" y="4137102"/>
            <a:ext cx="4207500" cy="4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 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ticket, map, guide, souvenir, entrance и exit нужны для простых ситуаций: купить билет, найти маршрут, выбрать подарок и выйти из парка в конце дня.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Popular rides and family activities in theme parks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аттракционы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High-speed rides привлекают детей старшего возраста, потому что они кажутся thrilling и exciting. Для описания таких аттракционов подходят слова fast, loud и crowded.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развлечения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Gentle family rides, например carousel, подходят для совместного отдыха с родителями и младшими детьми. Здесь легко использовать слова fun, colorful, smile и seat.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и зрелищные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attractions, live shows and character meetings создают атмосферу праздника. Эти активности удобно описывать словами noisy, lively, bright и entertaining.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family ride или carousel помогает запомнить лексику ride, safety bar, crowd и happy faces. Такие сцены хорошо подходят для обсуждения на уроке.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активности чаще всего выбирают школьники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ученики чаще выбирают яркие и активные развлечения, а спокойные зоны посещают реже.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популярными остаются быстрые аттракционы и водные зоны; спокойные занятия выбирают меньше, но они тоже важны для отдыха.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Предложенное распределение предпочтений учащихся 12–13 лет, указано в задании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английские фразы для разговора о парке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любимом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roller coasters because they are exciting. Такая фраза помогает назвать предпочтение и объяснить причину с помощью because. Это удобно для короткого ответа на уроке.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030100" y="24087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favorite activity is watching the parade. Здесь можно потренировать Present Simple и структуру my favorite activity is. Фраза подходит для рассказа о том, что нравится больше всего.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1232703" y="3009725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are waiting in a long queue. Эта модель показывает действие в момент речи и помогает описать типичную ситуацию в парке без сложной грамматики.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424296" y="36040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нужного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take a map and find the entrance. Такая фраза полезна для совместного действия и включает слова map, find и entrance, которые часто нужны на экскурсии.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23265" y="4200726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a water ride near the food court. Конструкция there is помогает назвать объект и место рядом с ним, а also закрепляет лексику по теме парка.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theme park: от входа до выхода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которые помогают описать визит в парк и использовать базовую лексику.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активностей по длительности, языку и уровню сложности
</a:t>
            </a:r>
            <a:endParaRPr lang="en-US" sz="1804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активности требуют разной лексики и разного уровня движения.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динамичные активности дают короткую эмоциональную лексику, а спокойные зоны чаще используют слова для общения и ориентации.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Предложенные примеры и параметры из задания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306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Rules and safety language in theme parks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Height limit и warning помогают понять, кому можно пользоваться аттракционом. Такие знаки читаются быстро и обычно сопровождаются символами, чтобы дети сразу заметили важную информацию.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Don’t run, Wait here и Follow the signs часто встречаются возле входа и на аттракционах. Они учат школьников понимать простые инструкции без длинных объяснений.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рядом со взрослыми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stay with adults и follow instructions напоминают о правилах поведения для детей. В парке это особенно важно, потому что посетителей много, а места легко перепутать.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аттракционе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seat belt, keep your hands inside и no running связаны с безопасностью на rides. Они помогают описать правила, которые нужно выполнять до начала движения.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парках правила часто пишут короткими словами и показывают значками. Это удобно для учеников 7 класса: текст понятный, а смысл можно угадать по изображению.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Games, mazes and playground zones as active vocabulary practice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зоны помогают закрепить глаголы climb, crawl, jump, balance, move и run. Ребёнок не просто запоминает слово, а сразу связывает его с действием и движением.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maze удобно использовать короткие команды Go left, Go straight и Turn around. Такие выражения тренируют понимание направления и помогают быстро реагировать на задания.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Playground и maze подходят для заданий, где нужно solve, find и work together. Это развивает не только лексику, но и умение договариваться на английском языке.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зоны дают понятный и живой контекст для новой лексики. Ученикам легче запомнить слова, когда они связаны с поиском, движением и небольшой игровой задачей.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всего при выборе активности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семиклассников особенно заметны социальные и понятные критерии: возможность пойти с друзьями, короткое ожидание и знакомая лексика.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чаще зависит не только от эмоций, но и от удобства. Чем проще описать активность по-английски, тем охотнее её выбирают.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для учебной диаграммы, составленные по теме урока, 2025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Waiting in line: useful expressions and polite behavior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696142" y="1953733"/>
            <a:ext cx="23433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Встать в очередь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в парке — это место, где особенно важны спокойствие и уважительный тон. Фразы We are in line и It is our turn помогают обозначить порядок без конфликта.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48790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спросить, можно использовать Can I go next? или Excuse me. Такие короткие выражения безопасны для любого ученика и подходят для реального общения.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96023" y="3535833"/>
            <a:ext cx="2343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Sorry, the queue is very long показывает простое описание ситуации. Она полезна, когда школьники сравнивают разные аттракционы и выбирают, где ждать меньше.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487908" y="3536860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учит терпению и самоконтролю. Для темы урока это хороший пример того, как английский язык связан не только со словами, но и с культурой поведения.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92658" y="1953731"/>
            <a:ext cx="2355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Дистанция и 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очереди важно не толкаться и не подходить слишком близко. Это помогает сохранять комфорт, а также учит детей учитывать личное пространство других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events and special theme park vocabulary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9675" y="2787078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Theme parks часто меняют программу в зависимости от времени года. Halloween nights, Christmas lights и summer festivals дают ученикам живые примеры английских названий событий и сезонов.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196700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оформления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праздничной атмосферы нужны decorations, costumes, lights и fireworks. Эти слова помогают говорить не только о развлечениях, но и о внешнем виде парка.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823728" y="278177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special offer часто встречается в объявлениях и афишах. Оно полезно, когда нужно сказать о скидках, билетах или особых условиях на семейный визит.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0738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каникулы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holiday programs показывают, что парк может предлагать отдельные программы для детей. Здесь удобно повторять holiday show, seasonal и evening parade в понятном контексте.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077763" y="2792725"/>
            <a:ext cx="15345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английский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мероприятия делают лексику более естественной и актуальной. Учащиеся видят, как новые слова используются в афишах, объявлениях и коротких сообщениях для посетителей.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Food, rest areas and common words for meals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Перерыв на еду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активных аттракционов дети часто чувствуют hunger and thirst, поэтому слова snack, lunch и drink становятся особенно полезными. Они помогают быстро объяснить свои потребности.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отдохнуть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Picnic area и café — удобные места для паузы. Такие зоны помогают восстановить силы и дают возможность использовать простые фразы о расположении и маршруте.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hungry. Let’s have a snack. Can we drink some water? Такие предложения легко запомнить и использовать на уроке, потому что они близки к реальной ситуации в парке.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маршрутом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 café is near the exit учит одновременно словам про еду и направления. Это хороший пример того, как одна тема соединяет практическую лексику и ориентирование в пространстве.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интересов и подходящая лексика для описания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theme parks, 2025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интересы учащихся помогают выбирать подходящие развлечения и слова для их описания на английском языке.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задают не только выбор активности, но и словарь для её описания. Это помогает говорить точнее и увереннее.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активность по простым английским критериям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выбора активности в theme park: от личных условий к финальному решению.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развивают активности в парке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парка помогает применять английский в реальных ситуациях: читать указатели, слушать инструкции и быстро понимать короткие сообщения.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результаты связаны с чтением, аудированием и запоминанием слов. Значит, тема полезна и для языка, и для поведения.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языковых навыков по теме theme parks, 2025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classroom language for a theme park topic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того, что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использовать модели I can see a huge ferris wheel и There are many children in the queue. Такие фразы тренируют наблюдательность и структуру there is/there are.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show starts at 2 p.m. помогает повторить время и дату события. Это удобная фраза для чтения афиш, расписаний и коротких сообщений в парке.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аттракционов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ride is more exciting than the carousel показывает comparative degree в понятном контексте. Школьники могут сравнивать скорость, яркость и впечатления от разных развлечений.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предпочтения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favorite activity is meeting characters позволяет говорить о выборе и вкусе. Такая модель помогает строить короткий ответ и связывать лексику с личным опытом.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theme parks are memorable for students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Огни, которые запоминаются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парк меняется: lights отражаются на дорожках, музыка становится мягче, а аттракционы выглядят особенно ярко. Such scenes create strong visual memories, so new English words about colors, light and atmosphere stay in students’ minds longer.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 друзьями и 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shared visit with friends or family gives students a story to tell. They remember photos, laughter and small conversations, which makes it easier to recall words like queue, souvenir, show and entrance in class.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Theme parks: useful English in a real-life context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парки объединяют лексику, правила общения и простые модели речи. Для семиклассников это удобная тема, потому что слова сразу связаны с понятными действиями и реальными ситуациями.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2026-05-30T22:43:58Z</dcterms:created>
  <dcterms:modified xsi:type="dcterms:W3CDTF">2026-05-30T22:43:58Z</dcterms:modified>
</cp:coreProperties>
</file>