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5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греческих колоний: как греки расселились по Средиземному морю
</a:t>
            </a:r>
            <a:endParaRPr lang="en-US" sz="3305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основали новые города от Италии до берегов Чёрного моря.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греки стали переселяться
</a:t>
            </a:r>
            <a:endParaRPr lang="en-US" sz="3413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«тёмных веков» Греция снова росла и развивалась, но земли не хватало, а споры в полисах усиливались. Мореплавание, ремёсла и торговля открыли путь к далёким берегам и новым поселениям по всему Средиземноморью и Чёрному морю.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появления колоний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гористой Элладе пахотных участков было мало, поэтому часть жителей искала новые места для жизни и земледелия за морем.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земли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жителей увеличивалось, и в полисах становилось теснее. Это усиливало голод, соперничество за землю и напряжение между богатыми и бедными.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нуждались в зерне, металлах, древесине и рыбе. Колонии помогали получать эти ресурсы и делать обмен с дальними землями выгоднее.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товаров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части населения уменьшало давление на родной полис: меньше людей оставалось без земли, работы и возможности устроить свою жизнь.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конфликтов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основывали греческую колонию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основании нового поселения по сообщениям древних источников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Ойкист и священный огонь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Ойкист возглавлял переселенцев, выбирал место для жизни и руководил устройством нового города. Его считали главным основателем колонии и хранителем порядка.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ойкиста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родного полиса брали священный огонь. Он напоминал колонистам о доме и показывал, что новое поселение связано с богами-покровителями метрополии.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связь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должна была стоять у гавани, рядом с пресной водой и плодородной землёй. Эти условия были важнее случайного красивого берега.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 прибывали кораблями, строили дома и сразу думали о защите, запасах и обмене. Морской берег делал колонию частью большой торговой сети.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моря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740" y="1574700"/>
            <a:ext cx="3683769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греческой колонизации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греки основывали колонии и какие ресурсы и возможности они там находили.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и северные берега были важны по разным причинам, но везде колонии выбирали места, полезные для торговли и снабжения.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традиция и география греческой колонизации VIII–VI вв. до н. э.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Италия и Сицилия: «Великая Греция»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Италии и на Сицилии возникло особенно много греческих городов. Древние называли этот богатый район Великой Грецией.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городов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Сиракузы и Тарент стали сильными городами, где развивались ремёсла, торговля и мореплавание. Они связывали колонии с другими частями Средиземноморья.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местных равнинах выращивали зерно, виноград и оливки. Это помогало колониям не зависеть только от морской торговли и привлекало новых жителей.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города чеканили монеты, что показывало их богатство и самостоятельность. Деньги облегчали обмен товарами и усиливали роль рынков.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монеты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направлялась греческая колонизация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возникали не в одном месте, а сразу на нескольких морских направлениях, поэтому греческий мир быстро расширялся.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исторической карте греческой колонизации VIII–VI вв. до н. э.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переселения пришёлся на запад и север, но сеть колоний охватила всё Средиземноморье.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Причерноморские колонии и их роль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в колонии привозили вино, оливковое масло, оружие и керамику. Так жители северных берегов получали привычные греческие изделия.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Ввоз из Греции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Причерноморье стало одним из главных районов греческого мира. Здесь соединялись морские пути, местные рынки и интересы многих полисов.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центр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Ольвия, Херсонес, Пантикапей и другие колонии возникали в удобных бухтах и у рек. Такое расположение помогало строить гавани и вести торговлю.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бухт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Причерноморья греки вывозили зерно, рыбу, соль и иногда рабов. Эти товары были нужны городам Эллады, где не хватало собственных ресурсов.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товаров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греков с местным населением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обменивались с финикийцами, этрусками, скифами и италийскими племенами вином, керамикой и изделиями ремесленников на зерно, металлы, кожу и скот.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приносила пользу и колонистам, и местным жителям: одни получали нужные товары, другие — новые рынки и удобные способы обмена.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Выгода для обеих сторон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встречах разные народы знакомились с чужими обычаями, украшениями, оружием и способами строительства. Такие контакты меняли жизнь береговых поселений.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контакты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отношения были мирными. Иногда возникали столкновения из-за земли, портов и контроля над торговыми путями, особенно там, где ресурсы были ценными.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 конфликты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Метрополия и колония: что у них было общего и разного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колония сохраняла связь с родным полисом, но постепенно становилась самостоятельной частью греческого мира.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греческой колонизации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религия объединяли греков, а местное управление делало колонию более самостоятельной.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18933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колонии были выгодны грекам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помогали получать хлеб, рыбу, металлы и древесину. Эти товары были нужны для жизни, строительства кораблей и развития городов, где земли и ресурсов часто не хватало.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продукты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поселения превращались в удобные пункты обмена. Через них греки связывали разные берега Средиземного моря и быстрее доставляли товары, чем по суше.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торговли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переселенцами в новые земли приходили греческий язык, алфавит, обряды и способы строить храмы. Так колонии становились носителями общей культуры.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культуры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колониям родные города получали прибыль, укрепляли влияние и находили новые рынки сбыта. Это делало полисы сильнее в хозяйстве и в соперничестве с соседями.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полисов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обмен между метрополией и колонией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морская торговля связывала родной полис и новое поселение.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колонии меняли Средиземноморье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связали между собой разные берега моря. Между ними регулярно ходили корабли, а удобные гавани превращались в узлы торговли, где встречались купцы, ремесленники и моряки.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портов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новых городах распространялись греческая керамика, язык, храмы и праздники. Даже далеко от Эллады люди узнавали греческие обычаи и видели их в повседневной жизни.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культурный след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стали местом встречи греков и местных народов. Здесь обменивались товарами, знаниями и привычками, а иногда заимствовали друг у друга способы жизни и ремёсла.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 соседями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колониям греческая культура вышла за пределы родины. Она стала известна в разных частях Средиземноморья и повлияла на развитие многих прибрежных областей.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влияние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товары были важны для колоний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шла в обе стороны: колонии вывозили сырьё и продукты, а из Греции получали изделия ремесленников и привычные товары повседневного спроса.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греческой колонизации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ценность имели продовольствие и сырьё, без которых колонии не могли нормально развиваться.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64129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7150" y="3239995"/>
            <a:ext cx="3801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полисы основывали колонии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Милет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Милет был одним из самых активных полисов-основателей. Его переселенцы особенно часто создавали города на берегах Чёрного моря, где было удобно вести торговлю и находить новые ресурсы.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Мегары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Мегарские поселенцы основывали колонии в разных районах Средиземноморья. Их города помогали расширять морские пути и укрепляли связи между греческими поселениями.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 прославился участием в колонизации Сицилии и Южной Италии. Он выгодно использовал своё положение у моря и стал сильным торговым центром греческого мира.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Эвбея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Эвбейцы рано освоили дальние морские маршруты на запад. Их опыт плаваний и торговли помогал создавать новые поселения и поддерживать обмен с другими народами.
</a:t>
            </a:r>
            <a:endParaRPr lang="en-US" sz="11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греческих колоний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раскопках часто находят амфоры — большие сосуды для вина, масла и зерна. По ним археологи понимают, какие товары перевозили корабли и как велась торговля между городами.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Амфоры на морском берегу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 камне и монеты помогают узнать названия городов, имена правителей и важные события. Такие находки доказывают, что колонии были не случайными поселениями, а настоящими городами.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 надписи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крепостных стен, храмов и портовых сооружений показывают, как колонисты защищали свои города и связывали их с морем. Эти руины до сих пор напоминают о жизни древних греков.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храмы и порты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626368"/>
            <a:ext cx="3765900" cy="27136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колонизации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причины переселения приводили к появлению новых городов, торговых связей и культурного обмена.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решала внутренние проблемы греков и одновременно усиливала их влияние в соседних землях.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греческой колонизации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греческие колонии важны для истории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греки постоянно общались с местными народами. В результате возникал обмен знаниями, вещами и обычаями, который менял оба мира.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культур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колонии греческий язык, искусство и религиозные представления распространились далеко за пределы родины. Поэтому их влияние чувствуется в истории Средиземноморья до сих пор.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Эллады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показали, что один народ может создать множество городов по всему морю и связать их общими традициями, торговлей и морскими путями.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городов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 помогали получать хлеб, металлы и другие нужные товары. Это укрепляло экономику греческих полисов и делало жизнь в них более устойчивой.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колонии: начало большого морского мира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сделала греческий мир шире и связала между собой далёкие берега. Новые города помогли грекам жить богаче, торговать активнее и распространять свою культуру.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2026-06-02T03:55:24Z</dcterms:created>
  <dcterms:modified xsi:type="dcterms:W3CDTF">2026-06-02T03:55:24Z</dcterms:modified>
</cp:coreProperties>
</file>