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детей в поэзии и прозе Великой Отечественной войны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судьбах детей: от школьной парты до фронтового тыла.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на фоне войны: исторический и литературный контекст
</a:t>
            </a:r>
            <a:endParaRPr lang="en-US" sz="1846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изменила жизнь миллионов семей, а вместе с ней — и детство. Писатели и поэты писали о войне там, где сами жили и работали, поэтому детские образы в их текстах особенно правдивы.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военном произведении особенно резко показывает, как рушится привычный мир. На его фоне мирная жизнь, игры, школа и дом становятся почти недосягаемыми ценностями.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детский взгляд авторы передают то, что трудно описать иначе: голод, холод, тревогу, ожидание писем и страх за близких. Эти чувства звучат очень ясно и просто.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напоминает, что война касается не только бойцов. Она затрагивает самых беззащитных людей, а значит, делает цену победы особенно высокой и понятной.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ребёнка так важен в военной литературе
</a:t>
            </a:r>
            <a:endParaRPr lang="en-US" sz="19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потерявший дом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Сироты и дети-беженцы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войне часто появляются дети, оставшиеся без семьи и привычного дома. Их одиночество передаётся без длинных объяснений: достаточно одного жеста, взгляда или тишины.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детали, которые запоминаются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миска, тонкий паёк, старая игрушка, холодная комната или письмо с фронта делают картину особенно убедительной. Такие детали помогают читателю почувствовать боль войны очень близко.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помогали фронту и тылу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собирали нужные для обороны материалы, понимая, что их труд помогает взрослым и фронту.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металлолома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помогали в поле, на огородах и фермах, выполняя посильную, но очень важную для страны работу.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колхозах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присматривали за младшими братьями и сёстрами, носили воду и поддерживали тех, кто был слабее.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младших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писали письма, ухаживали за ранеными, приносили вещи и делали всё, чтобы облегчить труд взрослых.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госпиталях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образы, где ребёнок переживает утрату или наблюдает войну. Именно они чаще всего становятся основой эмоционального содержания текста.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детские образы в произведениях о войне
</a:t>
            </a:r>
            <a:endParaRPr lang="en-US" sz="2285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Жертвенность и свидетельство занимают главное место; героические образы встречаются реже, но усиливают тему ответственности и смелости.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представленных в школьном курсе произведений о Великой Отечественной войне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о войне и детстве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передаёт чувство сразу и очень сосредоточенно. Несколько строк могут показать и страх разлуки, и память о доме, и тихую надежду на возвращение близких.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используют повтор, ритм и простые слова, чтобы речь звучала как живой человеческий голос. Благодаря этому детский образ становится особенно близким и понятным.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важны короткие, но выразительные детали: письмо, окно, хлеб, дорога, свет. Они помогают увидеть не только беду, но и желание сохранить жизнь и тепло.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нередко строится вокруг одного сильного чувства — ожидания. Именно оно связывает ребёнка с родными, с домом и с будущим мирной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Ольги Берггольц ребёнок часто становится знаком жизни, которую нужно сохранить несмотря на блокаду. В её поэзии слышны тишина, голод и надежда, но рядом с ними — вера в человеческую стойкость. Детский образ помогает почувствовать, почему Ленинград держался до конца.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Берггольц: голос блокадного города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Константина Симонова тема ребёнка звучит рядом с темой разлуки и фронтового ожидания. Небольшая бытовая деталь в его стихах может сказать о войне больше, чем длинное описание. Так показывается, как сильно война затронула обычную семейную жизнь.
</a:t>
            </a:r>
            <a:endParaRPr lang="en-US" sz="93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Симонов: война глазами семьи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Александра Твардовского детские образы помогают увидеть, какой дорогой ценой даётся победа. Рядом с солдатским подвигом у него особенно заметны простые человеческие чувства: забота, память, сострадание. Через это война воспринимается как общая беда народа.
</a:t>
            </a:r>
            <a:endParaRPr lang="en-US" sz="933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цена победы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Поэты, писавшие о детях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образ ребёнка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изучения военной литературы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образ ребёнка раскрывается в разных жанрах военной литературы.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сильнее выражает чувство, а проза и документальные тексты показывают путь ребёнка и реальные обстоятельства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подробно показывает, как ребёнок теряет дом, привычный распорядок и чувство безопасности. Читатель видит не только событие, но и внутреннюю перемену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сцены эвакуации, блокады, ожидания писем и разговоров с родными. Через них становится заметно, как быстро ребёнок учится отвечать за себя и других.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особенно ценны тем, что показывают стойкость без громких слов. В них доброта, помощь и выдержка становятся настоящими признаками взросления.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детях на войне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о ребёнке в военной прозе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произведениях о детях войны: от мирной жизни к испытаниям, взрослению и памяти о пережитом.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 в детских образах
</a:t>
            </a:r>
            <a:endParaRPr lang="en-US" sz="2358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1941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появляются первые блокадные детали: хлебный паёк, тёмная комната, ледяная вода и длинные очереди. Через них ощущается повседневная борьба за жизнь.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блокады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переживают холод, голод и постоянную усталость. Простые школьные вещи — тетрадь, карандаш, дневник — становятся знаком сопротивления и сохранения человеческого достоинства.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Тани Савичевой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 о смерти близких превратились в один из самых известных документальных образов блокады. Они особенно ясно показывают, как детская память фиксирует трагедию.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блокаде сохраняют не только боль утрат, но и силу духа. Детский взгляд делает историю Ленинграда особенно близкой и понятной школьникам.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герои и пионеры-партизаны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литературе юные разведчики, связные и помощники партизан действуют наравне со взрослыми. Их задания требуют осторожности, верности слову и готовности рисковать ради других.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персонажи показывают, что смелость не зависит от возраста. Даже ребёнок способен принять трудное решение, сохранить тайну, поддержать товарища и сделать важный шаг к победе.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переживания чаще всего повторяются в военных текстах о детях.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чаще всего связаны с образом ребёнка
</a:t>
            </a:r>
            <a:endParaRPr lang="en-US" sz="231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утрата и надежда: именно они сильнее всего раскрывают трагедию войны и ожидание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в произведениях о детях Великой Отечественной войны (1941—1945)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язык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выбирают простые слова и уменьшительные формы, чтобы показать близость детского восприятия. На этом фоне особенно резко звучат голод, холод, разлука и тревога.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хлеба, света, окна, письма, игрушки и дороги делают текст узнаваемым. Они помогают читателю сразу увидеть, что дорогого лишился ребёнок.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тёплой детской речью и суровой военной действительностью усиливает эмоциональное воздействие. Благодаря этому даже небольшая деталь становится значимой и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через детский взгляд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образ делает события войны не сухим фактом, а личной трагедией. Через него читатель легче понимает, что война затронула каждую семью.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сторона истории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ребёнок особенно остро чувствует утрату родного дома и привычного уклада. Это помогает показать, почему мирная жизнь так ценна и хрупка.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доме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ребёнком в текстах часто появляются заботливые взрослые, соседи, учителя и друзья. Их помощь подчёркивает, как важно сохранять человечность в тяжёлое время.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поддержка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тяжёлых эпизодах детский взгляд оставляет место надежде. Он напоминает, что будущее должно быть свободным от войны и страха.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мир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мотивы в произведениях о детях войны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и поэзия о детях 1941—1945 годов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мотивы раскрывают потерю, ожидание, помощь, смелость и сохранение памяти.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повторяются, потому что через них проще всего показать главные темы войны: утрату, надежду и человеческую стойкость.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чаще передаёт одно сильное чувство и создаёт запоминающийся образ ребёнка. Несколько строк могут показать страх, ожидание письма или тихую радость встречи.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раскрывает события подробнее: путь героя, бытовые трудности, разговоры с близкими и изменение характера. Поэтому читатель лучше видит, как ребёнок взрослеет.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дополняют друг друга. Поэзия заставляет сопереживать сразу, а проза помогает понять причины поступков и глубже почувствовать историческое время.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проза: чем они отличаются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детских образах в военной литературе
</a:t>
            </a:r>
            <a:endParaRPr lang="en-US" sz="1905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которое война прервала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войне ребёнок теряет дом, привычную жизнь и чувство безопасности. Но даже в самых тяжёлых обстоятельствах он остаётся способным любить, ждать и верить.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памяти и человеческой доброты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Сирота, блокадный школьник, труженик тыла и юный герой вместе составляют правдивый образ эпохи. Через них литература напоминает, какой ценой была завоёвана победа.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детях войны учат помнить прошлое, ценить мир и замечать силу доброты. Они делают историю понятной и помогают увидеть в ней человеческое лицо.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2026-05-17T18:27:47Z</dcterms:created>
  <dcterms:modified xsi:type="dcterms:W3CDTF">2026-05-17T18:27:47Z</dcterms:modified>
</cp:coreProperties>
</file>