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«Минувшее проходит предо мною…»: зачем в литературе вспоминают прошлое
</a:t>
            </a:r>
            <a:endParaRPr lang="en-US" sz="2555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тексте помогает понять себя, увидеть связь «вчера—сегодня» и почувствовать эмоции героя.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воспоминание в литературном произведении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— это возвращение героя мыслями к тому, что уже произошло. Такой приём встречается в рассказах, повестях, стихотворениях и мемуарах. Для пятиклассника близки примеры: первый день в школе, семейный праздник, поездка к бабушке.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часть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память помогает раскрыть характер героя. Мы видим, добрый он или обидчивый, умеет ли ценить близких, признавать ошибки и понимать последствия своих поступков.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память исчезает, человек теряет связь с прошлым и с собственным жизненным опытом. Поэтому воспоминания делают героя цельным и помогают читателю лучше понять его внутренний мир.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хранит личный опыт: привычки, любимые места, яркие впечатления. Благодаря ей человек помнит, что приносит радость, что огорчает и чему он научился в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вызывают воспоминания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 «знаки» прошлого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фотографии, письма, школьный альбом, детская книга, игрушка, часы, ключи и другие семейные вещи часто выступают знаками прошлого. Они позволяют читателю почувствовать, что события реально «жили» рядом.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детства и настроение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дом, двор, сад, деревня или улица детства тоже связаны с памятью. Благодаря таким образам прошлое становится понятным: в тексте рождаются тихая грусть, радость узнавания и нежность к родным местам.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воспоминаний появляется в русской литературе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русских писателей прошлое нередко связано с детством и семьёй. Герой вспоминает близких людей, первые впечатления, школьные годы или утраченные места, чтобы понять пережитое глубже.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И. С. Тургенева, Л. Н. Толстого, А. П. Чехова и многих других авторов память помогает показать внутренний мир. Воспоминание раскрывает то, о чём герой обычно не говорит вслух.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возврат к прошлому читатель замечает перемены в характере и взглядах героя. С возрастом одни события перестают казаться одинаково важными, а другие, наоборот, получают новый смысл.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воспоминание становится не просто «пересказом», а способом размышления. Так литература показывает, как человек меняется и как по-новому оценивает прожитое 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вспоминают герои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диаграммы — идея: сильнее всего запоминаются моменты, связанные с близкими людьми и яркими чувствами, даже если прошло много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рисунок показывает, что воспоминания чаще всего держатся на эмоциональной связи: семья и тёплые события дают больше всего «точек памяти».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пример для классного обсуждения; без указания реальных опросных процентов.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25" y="1595710"/>
            <a:ext cx="3176379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текста о прошлом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таблице собраны типичные признаки: слова времени, описания старых предметов и чувства героя. По ним легко определить, что текст связан с воспоминаниями и возвращением к прожитому.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слов времени, предметных «якорей» и эмоциональной окраски обычно делает тему воспоминаний узнаваемой с первых строк.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наблюдений по учебным примерам (типовые признаки).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воспоминание в тексте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мысли: настоящее событие запускает вспоминание; дальше появляется чувство и итоговый вывод. Ветви показывают разные эмоциональные результаты.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137" y="1779938"/>
            <a:ext cx="63746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845741"/>
            <a:ext cx="658031" cy="5264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7003" y="1779938"/>
            <a:ext cx="493523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прошлое бывает радостным и трудным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близких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становится радостным, когда связано с любимыми людьми, играми, общими успехами и добрыми встречами. Тогда герой будто снова получает тёплое ощущение дома.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из-за потерь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бывают трудными, если напоминают о разлуке, потере, ссоре или ошибке. Герой переживает боль и понимает, что время не возвращается назад.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чувство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человек не забывает важные переживания. Даже когда чувства противоречивы, память сохраняет их, помогая герою честнее смотреть на себя и на людей.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живым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прошлое всплывает в тексте, герой выглядит настоящим. Читатель видит, как событие влияет на мысли и поступки, и лучше понимает внутреннюю работу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 и детские места как хранилище памяти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двор, школа, дача, деревня и привычная дорога часто становятся местами, где прошлое ощущается особенно ясно. Стоит увидеть знакомые детали — и герой мысленно возвращается в детские годы.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такого места помогает передать атмосферу времени: запахи, звуки, тишину улицы или знакомый класс. Так становится видно, что память связана не только с событиями, но и с пространством.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память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воспоминаниях о семье чаще появляется тёплая благодарность и радость, а о потерях — грусть и сожаление. В школе часто возникают ностальгия и надежда.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прошлое редко бывает «однозначным»: одно и то же событие может оставлять и светлое чувство, и болезненные мысли.
</a:t>
            </a:r>
            <a:endParaRPr lang="en-US" sz="1341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демонстрация для наглядности (без привязки к реальному опросу), 2026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прошлое влияет на сегодняшние поступки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человеку не повторять ошибки и осторожнее выбирать слова. Герой, который помнит последствия своих поступков, чаще старается действовать спокойнее и бережнее.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учат ценить хорошее: радость от поддержки и заботы возвращается в новых ситуациях. Поэтому герой внимательнее относится к близким и старается не обижать их случайно.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правила, школьные традиции и истории старших связывают поколения. Через них в характере закрепляется смысл: прожитое время не исчезает, оно влияет на решения сегодня.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55" y="1599680"/>
            <a:ext cx="383282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жизни и в литературе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виды памяти по-разному сохраняют опыт, но работают вместе: помогают человеку понимать себя и настоящие события через прошлое.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«хранилища» памяти поддерживают преемственность: личный опыт дополняется семейными и школьными историями, а литература делает эти связи понятными.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обобщение по теме «память и воспоминания» (без конкретных внешних данных).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733" y="2721838"/>
            <a:ext cx="341226" cy="272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21838"/>
            <a:ext cx="341226" cy="27298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21838"/>
            <a:ext cx="341226" cy="272981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историческая память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трудных годах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сохраняет события страны и тяжёлые страницы жизни людей. Когда об этом помнят, проще понять цену труда и усилий, которыми создавалось благополучие.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мужества и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не забывать подвиги и ответственность перед будущим. Через рассказы о войне, мужестве и испытаниях школьники учатся уважать человеческое достоинство.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школы и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историческая память поддерживается уроками литературы и истории, семейными рассказами и проектами класса. Так знания становятся личными, а не только «датами в учебнике».
</a:t>
            </a:r>
            <a:endParaRPr lang="en-US" sz="1333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уважение к прошлому формируется чувство общности: дети учатся ценить историю своей семьи и страны. Это помогает иначе смотреть на сегодняшний выбор и поступки.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воспоминания — к смыслу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логическую цепочку в художественном тексте: прошлое вызывает чувство, затем рождается сравнение и 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деталь оживляет прошлое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игрушка на верхней полке
</a:t>
            </a:r>
            <a:pPr algn="ctr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лежит тихо, но стоит её взять — и в памяти всплывает двор после уроков. Герой вдруг слышит смех друзей и чувствует знакомый запах лета. Предмет не объясняет всё словами: он заставляет пережить событие заново и понять, как дорого было тогда доверие.
</a:t>
            </a:r>
            <a:endParaRPr lang="en-US" sz="93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 закладкой и пометками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тетради или книге находим закладку, сделанную когда-то вручную. Становится ясно: герой учился, сомневался и снова старался. Читая те же строки, он сравнивает своё тогдашнее и сегодняшнее понимание. Одна деталь помогает передать чувства без длинного рассказа и делает воспоминание живым.
</a:t>
            </a:r>
            <a:endParaRPr lang="en-US" sz="872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конверте без адресата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 хранит чужой почерк и короткие слова, от которых в комнате будто теплее. Когда герой открывает письмо, он не просто вспоминает событие — он чувствует, как меняется отношение к людям. Потом появляется вывод: время уходит, но добро, сказанное вовремя, остаётся в памяти. Деталь становится мостом между вчера и сейчас.
</a:t>
            </a:r>
            <a:endParaRPr lang="en-US" sz="8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жизни героя: ключевые этапы памяти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герой по-новому смотрит на людей и на собственные поступки. Поэтому воспоминания в тексте работают как «повороты» характера.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 линии показывают: прошлое не просто вспоминают, его осмысливают. Чем сильнее событие, тем заметнее новый вывод в финале.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(показывает принцип линейного развития чувств), 2026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воспоминания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разговоры дома сохраняют традиции и помогают уважать старших. Когда ребёнок слушает истории, у семьи появляется общая память, которая становится опорой в трудные моменты.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памятные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 предметы напоминают о людях, их поступках и чувствах. Внимательное отношение к таким вещам помогает не потерять смысл прошлого и бережно передать его дальше.
</a:t>
            </a:r>
            <a:endParaRPr lang="en-US" sz="1379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класса и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школьные годы и совместные дела связывают учеников и учителей. Эти воспоминания поддерживают дружбу и дают ощущение, что опыт коллектива тоже важен.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память сохраняется, появляется преемственность: знания и ценности переходят от старших к младшим. Так исчезает разрыв между «раньше» и «сегодня», и учиться становится легче.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478" y="1595710"/>
            <a:ext cx="2357671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точно назвать то, что происходит в тексте о прошлом: память удерживает опыт, а воспоминание превращает его в переживание и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различают роли прошлого: оно может храниться, оживать в воспоминании и связывать людей между собой через преемственность.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толкование по смысловой логике темы (без обращения к конкретным словарным статьям).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минувшее остаётся с человеком
</a:t>
            </a:r>
            <a:endParaRPr lang="en-US" sz="2751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не исчезает: оно живёт в памяти, семейных рассказах, вещах, местах и поступках. Тема воспоминаний в литературе подчёркивает ценность близких, связь поколений и роль уважения к прожитому.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2026-05-13T01:07:36Z</dcterms:created>
  <dcterms:modified xsi:type="dcterms:W3CDTF">2026-05-13T01:07:36Z</dcterms:modified>
</cp:coreProperties>
</file>