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книга: двойная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текст и ключ к мировой литературе.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в литературе: почему без неё не обойтись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помогает понимать сюжеты, образы и язык европейской и русской словесности XVIII–XX веков. Она соединяет религию, культуру и художественную традицию в одном тексте.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Библии и её основные части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делится на Ветхий и Новый Заветы; вместе они образуют единый канон, но возникали в разное время и в разных исторических условиях.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Ветхий Завет связан с древнееврейской традицией и включает Пятикнижие, исторические книги, поэтические книги и книги пророков.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Завет сосредоточен на личности Иисуса Христа и включает четыре Евангелия, Деяния апостолов, послания и Апокалипсис.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христианских традициях состав и порядок книг могут немного различаться, но общая структура остаётся узнаваемой.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Библии по разделам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Ветхий Завет заметно объёмнее, но Новый Завет отличается большим жанровым единством и концентрацией сюжета.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39 к 27 показывает: объём текста не равен его культурному влиянию.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Библейский канон протестантской традиции: Ветхий Завет — 39 книг, Новый Завет — 27 книг.
</a:t>
            </a:r>
            <a:endParaRPr lang="en-US" sz="12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библейские книги переписывались вручную, поэтому в списках появлялись разночтения и редакционные различия. Для современного читателя это важно: история Библии — ещё и история её передачи, а не только содержания.
</a:t>
            </a:r>
            <a:endParaRPr lang="en-US" sz="90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рукописной традиции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III–II веках до н. э. Ветхий Завет был переведён на греческий язык в версии Септуагинты. Позднее латинская Вульгата стала авторитетным текстом для западноевропейской христианской культуры.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Септуагинта и Вульгата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ускорило распространение Библии и сделало её доступнее для разных слоёв общества. Переводы на национальные языки превратили её в книгу не только церкви, но и широкого чтения.
</a:t>
            </a:r>
            <a:endParaRPr lang="en-US" sz="998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печатного станка к национальным языкам
</a:t>
            </a:r>
            <a:endParaRPr lang="en-US" sz="1575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переводы и путь текста к читателю
</a:t>
            </a:r>
            <a:endParaRPr lang="en-US" sz="27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Библия стала мировой книгой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последовательность: от устной традиции к массовому чтению и культурному влиянию.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как религиозный источник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иудаизма и христианства Библия задаёт основу вероучения, богослужения и нравственного закона. Она определяет не только содержание молитвы, но и представление о должном поведении человека.
</a:t>
            </a:r>
            <a:endParaRPr lang="en-US" sz="133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текстах закреплены ключевые понятия: творение мира, грехопадение, завет, покаяние, ответственность и надежда на спасение. Эти идеи формируют религиозное понимание истории и личности.
</a:t>
            </a:r>
            <a:endParaRPr lang="en-US" sz="1427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Библия воспринимается как священное откровение, а не просто как древний памятник. В общине она служит источником духовной памяти и общего языка веры.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как литературный источник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и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 дала мировой словесности притчу, псалом, пророчество, гимн и апокалиптическое видение. Эти формы научили литературу говорить о сложном через предельно выразительный и сжатый текст.
</a:t>
            </a:r>
            <a:endParaRPr lang="en-US" sz="1130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Сюжеты, которые не забываются
</a:t>
            </a:r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Каине и Авеле, Ное, Аврааме, Моисее, Давиде, Иове, Марии и Иисусе стали частью культурной памяти Европы. Они постоянно переосмысливаются в романе, поэме и драме.
</a:t>
            </a:r>
            <a:endParaRPr lang="en-US" sz="118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конфликт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тексты вводят в литературу ясные вопросы о добре и зле, свободе и долге, милосердии и справедливости. Именно поэтому они так важны для анализа героев и их выбора.
</a:t>
            </a:r>
            <a:endParaRPr lang="en-US" sz="1227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художественный язык
</a:t>
            </a:r>
            <a:pPr algn="ctr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повлияла на композицию, символику и интонацию произведений. Её образы и формулы помогают писателям создавать тексты, которые звучат многослойно и сохраняют смысловую глубину.
</a:t>
            </a:r>
            <a:endParaRPr lang="en-US" sz="111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библейские образы и их смыслы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увидеть, как один образ соединяет религиозное значение и литературную традицию.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Библии работают на нескольких уровнях сразу: богословском, литературном и художественном.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Библейская традиция и её устойчивые интерпретации в культуре.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466"/>
            <a:ext cx="2769600" cy="1568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6466"/>
            <a:ext cx="2769600" cy="15687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6466"/>
            <a:ext cx="2769600" cy="15687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живопись веками обращалась к библейским сценам, потому что в них соединяются драматизм, ясный конфликт и узнаваемые символы. «Тайная вечеря» Леонардо да Винчи — один из самых известных примеров такого художественного рассказа.
</a:t>
            </a:r>
            <a:endParaRPr lang="en-US" sz="103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как способ рассказа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Соборы, витражи, фрески и алтарные композиции передавали библейские истории людям, у которых не было доступа к книгам. Архитектура и росписи становились наглядным языком веры и памяти.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 книга для глаз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458075"/>
            <a:ext cx="2327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«Сотворение Адама» Микеланджело, «Возвращение блудного сына» Рембрандта и образы Страшного суда показывают, как один сюжет может жить в разных эпохах. Библейская тема остаётся узнаваемой даже при разной художественной манере.
</a:t>
            </a:r>
            <a:endParaRPr lang="en-US" sz="103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фрески до иконы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в живописи и архитектуре
</a:t>
            </a:r>
            <a:endParaRPr lang="en-US" sz="26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вошли библейские мотивы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не просто цитируются: они задают устойчивые модели поведения, конфликта и оценки героя в разных видах культуры.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глубоко Библия повлияла на словесность и визуальные искусства; далее её мотивы вошли в язык и музыку.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материалам школьного курса литературы и мировой художественной культуры; данные условные, без статистического измерения.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эти века библейская образность особенно активно закреплялась в русской книжной речи и литературной норме.
</a:t>
            </a:r>
            <a:endParaRPr lang="en-US" sz="143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церковнославянскую традицию и переводы Библия стала источником устойчивых выражений, которые до сих пор понятны без пояснений.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русского литературного языка; обобщение по влиянию церковнославянской и библейской традиции в XVIII–XIX веках.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и символическое чтение текста
</a:t>
            </a:r>
            <a:endParaRPr lang="en-US" sz="29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Буквальное чтение ищет прежде всего прямой смысл и историческую достоверность событий, поэтому опирается на факты, хронологию и последовательность сюжета.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Символическое чтение рассматривает образы как носителей нравственных и философских идей; именно так раскрываются притча, мотив жертвы, испытания и спасения.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чтение изучает язык, источники, редакции и исторический контекст; оно помогает понять, как текст формировался и почему получил авторитет.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чтения одного и того же текста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уровня понимания Библии: от прямого смысла к культурному влиянию.
</a:t>
            </a:r>
            <a:endParaRPr lang="en-US" sz="172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узнаваемые библейские темы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сюжеты вроде Рождества, Исхода и истории Иова остаются особенно заметными, потому что соединяют личный опыт и общий культурный смысл.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устойчивыми оказываются темы, связанные с нравственным выбором: вера, надежда, любовь и жертва понятны любой эпохе.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 школьному курсу литературы и культуре чтения; данные условные, без количественной социологии.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1625" y="1328100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71330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Библия остаётся современной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опыт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говорит о страдании, выборе, прощении и надежде — темах, которые остаются понятными подростку и взрослому независимо от эпохи.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вопрос
</a:t>
            </a:r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постоянно ставит человека перед границей между законом и милосердием, свободой и ответственностью, поэтому не устаревает как источник размышления.
</a:t>
            </a:r>
            <a:endParaRPr lang="en-US" sz="118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энергия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продолжают работать в прозе, поэзии и драме, потому что дают авторам сильные образы, конфликты и символы.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сегодня
</a:t>
            </a:r>
            <a:pPr algn="ct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фильмы, музыка и интернет-культура переосмысляют библейские мотивы, делая их узнаваемыми даже для тех, кто не читает текст напрямую.
</a:t>
            </a:r>
            <a:endParaRPr lang="en-US" sz="130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3383" y="1128900"/>
            <a:ext cx="5438433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и культурный статус Библии
</a:t>
            </a:r>
            <a:endParaRPr lang="en-US" sz="2979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статус связан с верой и нормой, культурный — с памятью, языком и искусством; оба статуса поддерживают высокий авторитет текста.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религиозной и культурной функций Библии по материалам школьного курса литературы и истории культуры.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текст существует в двух значениях: как основа веры и как фундамент культуры.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 присутствия Библии
</a:t>
            </a:r>
            <a:endParaRPr lang="en-US" sz="2183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Библию читают не только в печатных изданиях, но и в электронных версиях, аудиоформатах и музейных экспозициях; текст остаётся доступным в разных режимах чтения.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сюжеты легко переходят в кино, рекламу, комиксы и интернет-культуру, где используются узнаваемые мотивы жертвы, спасения, искушения и суда.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парадокс двойной жизни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верующего Библия — не просто книга, а слово, определяющее веру, нравственный выбор и духовную дисциплину в повседневной жизни.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светского читателя она остаётся ключом к пониманию европейской истории, литературы, живописи и устойчивых культурных символов.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перспективы не отменяют друг друга: священный статус не изолирует текст, а делает его ещё заметнее в культуре.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Библия живёт сразу в двух измерениях — как святыня и как общий культурный код.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книга, без которой не понять литературу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Библия соединяет религиозный смысл и культурную память, поэтому без неё трудно читать классику, понимать символы и видеть, как литература разговаривает с вечными вопросами человека.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2026-05-20T02:16:57Z</dcterms:created>
  <dcterms:modified xsi:type="dcterms:W3CDTF">2026-05-20T02:16:57Z</dcterms:modified>
</cp:coreProperties>
</file>