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океан: самый холодный и самый маленький океан Земли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океан у Северного полюса, влияющий на климат, природу и жизнь людей.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океан и его значение для Земли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окружает Северный полюс, омывает берега нескольких стран и большую часть года скрыт льдом. Он влияет на погоду, уровень моря, северные маршруты и жизнь арктических животных.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Арктики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у полюса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почти со всех сторон окружён сушей Евразии и Северной Америки, поэтому его природные условия тесно связаны с материками и их климатом.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Арктики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океана входят Баренцево, Карское, море Лаптевых, Восточно-Сибирское, Чукотское и Гренландское моря. Они различаются глубиной, льдообразованием и условиями плавания.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арктические воды проходят наиболее короткие морские маршруты между Европой и Азией, что делает регион важным для транспорта и международных перевозок.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омывает берега России, Канады, США, Гренландии, Норвегии и Исландии, поэтому его значение затрагивает сразу несколько государств.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океана и айсберги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Круглогодичный лёд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лёд в Арктике существует весь год, но его площадь не постоянна: зимой ледяной покров расширяется, а летом заметно сокращается.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айсберги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Айсберги образуются, когда от ледников Гренландии откалываются большие куски льда. В море они становятся опасным препятствием для судоходства.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кораблей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водой айсберг может быть гораздо больше, чем кажется с поверхности. Поэтому судоводители в северных морях особенно внимательно следят за обстановкой.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катастрофа, связанная с айсбергом, произошла с лайнером «Титаник» в 1912 году. Этот случай показал, насколько важно учитывать ледовую 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 Арктике по сезонам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резко меняются условия в течение года. Даже в тёплый сезон воздух остаётся прохладным, а заморозки возможны очень долго.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контраст в Арктике очень велик, но холод сохраняется круглый год.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ориентировочные значения для прибрежных районов Арктики; школьный географический материал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моря Северного Ледовитого океана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крупнейшие арктические моря по размеру, глубине и положению у берегов.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океана различаются условиями льдообразования и удобством для судоходства; наиболее освоены районы с более мягкими морскими условиями.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 географические справочники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впадины есть, но большую часть дна занимает шельф. Поэтому Северный Ледовитый океан считается самым мелким среди океанов Земли.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справочники, школьный атлас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5 500 м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такова глубина впадины Моллой, самой глубокой точки океана.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морской лёд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 данным школьной географии: охлаждение воды, образование корки, нарастание льда и весеннее таяние.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Арктики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 — один из самых известных обитателей Арктики. Он отлично приспособлен к холоду: густая шерсть, толстый слой жира и широкие лапы помогают ему передвигаться по льду.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и тюлени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 и тюлени зависят от льда, который служит им местом отдыха, размножения и защиты. Без ледяных полей этим животным становится труднее выживать.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арктических водах живут нарвалы, белухи и разные виды китов. Они находят пищу в холодном море и используют подлёдное пространство для перемещений.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 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 арктическим побережьям прилетают миллионы морских птиц. Здесь они находят пищу, устраивают гнёзда и выращивают птенцов в короткий, но богатый сезон.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арктические животные имеют толстый слой жира, который помогает сохранять тепло в ледяной воде. Это важное приспособление для жизни в суровом климате.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 арктических островах и берегах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неприхотливые растения Арктики. Они хорошо переносят холод, растут на камнях и бедных почвах, быстро восстанавливаются после короткого лета.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ивы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ивы вырастают низкими, чтобы не ломаться под сильным ветром. Их маленький размер помогает удерживать тепло и выживать в суровых условиях.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травы успевают за короткое лето вырасти, зацвести и дать семена. Им важно использовать каждый тёплый день, пока почва не замёрзла снова.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нет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 не выдерживают морозов, сильных ветров и бедных почв. Поэтому на арктических берегах нет густых лесов, а растительный покров остаётся очень низким.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Арктики меняется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усиливаются зимой и весной, когда льда особенно мало и тепло задерживается в воде и атмосфере.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льда, тем сильнее прогрев, поэтому Арктика меняется быстрее многих других регионов.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климату Арктики; схема по данным о современном арктическом потеплении.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 влияет на климат планеты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отражает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ледяная поверхность отражает солнечные лучи обратно в космос и помогает удерживать температуру ниже. Это делает Арктику важным естественным «холодильником» планеты, особенно в тёплое время года.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вода нагревается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площадь льда уменьшается, на месте светлой поверхности появляется тёмная вода. Она поглощает больше солнечного тепла, из-за чего океан и воздух над ним прогреваются ещё сильнее.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двигает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арктический воздух влияет на перемещение воздушных масс и формирование циклонов. Поэтому изменения в северных широтах могут отражаться на погоде в Европе, Азии и Северной Америке.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заметен далеко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Сдвиги в арктическом климате меняют не только местную погоду, но и общую атмосферную циркуляцию. Из-за этого колебания температуры и льда в океане ощущаются за тысячи километров от полюса.
</a:t>
            </a:r>
            <a:endParaRPr lang="en-US" sz="10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морской путь и арктическая навигация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понять, почему этот маршрут важен для перевозок и какие условия ограничивают его работу.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выгоден по расстоянию, но его использование ограничивают лёд, погода и необходимость ледокольного сопровождения.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 географические данные; школьные справочные материалы.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открывали Арктику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Нансен и дрейф льдов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Фритьоф Нансен показал, что льды в Арктике можно изучать не только с берега, но и в длительном дрейфе. Его экспедиция помогла понять, как движутся льдины и морские течения, а также как вести наблюдения в тяжёлых условиях.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Амундсен и северные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Руаль Амундсен прославился как исследователь полярных районов и мастер сложных морских переходов. Его опыт подтвердил, что Арктика требует точной подготовки, знания льдов и умения быстро менять маршрут, если погода становится опасной.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Папанин и научная 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Папанин руководил дрейфующей станцией, где учёные наблюдали погоду, лёд и океан. Такие экспедиции превратили Арктику в огромную научную лабораторию и помогли составить более надёжные карты северных морей.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разведки к охране природы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ресурсы Арктики используются человеком и где нужен экологический контроль.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Северного Ледовитого океана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 опасны для воды, берегов и морских птиц. В холодном климате такие следы разрушаются медленно, поэтому даже небольшая авария может долго влиять на природу.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мусор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переносят в Арктику мусор, который скапливается на берегах и в воде. Животные могут запутаться в отходах или принять их за пищу, что особенно опасно для морских млекопитающих.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льда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площади морского льда лишает тюленей, моржей и белых медведей привычной среды обитания. Без льда им труднее отдыхать, охотиться и выращивать потомство.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судов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кораблей нарушает тишину арктических вод и мешает животным ориентироваться. Для видов, которые зависят от льда и чистой воды, это ещё один серьёзный стрессовый фактор.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в цифрах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небольшой площади океан влияет на огромные пространства суши и моря вокруг Арктики.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размер не снижает значение океана: его лёд, глубины и шельф делают Арктику важной для климата и природы.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и географические справочники; обобщённые справочные данные об Арктике.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Северном Ледовитом океане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факты помогают быстро запомнить главные особенности самого северного океана Земли.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выделяется не только размерами, но и уникальным световым режимом, льдами и ролью в системе Мирового океана.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школьный атлас.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Арктика важна для будущего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наблюдения помогают учёным понимать, как меняются лёд, температура и атмосфера. Эти данные нужны, чтобы точнее предсказывать климатические изменения на всей планете.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судоходство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маршруты через северные воды требуют точных прогнозов, ледоколов и навигации. Это делает Арктику важной для торговли, но одновременно повышает требования к безопасности.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 индикатор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морского льда показывает, насколько быстро меняется северная природа. По этим изменениям можно судить не только об Арктике, но и о состоянии земной климатической системы.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региона зависит от бережного использования ресурсов и защиты животных. Если сохранить чистую воду и устойчивые экосистемы, Арктика останется живой и полезной для людей.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 — маленький океан с огромным значением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 соединяет природу, климат и жизнь людей. Его сохранение важно для животных, морских путей и будущего всей планеты, поэтому к Арктике нужно относиться особенно бережно.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2026-06-02T11:28:07Z</dcterms:created>
  <dcterms:modified xsi:type="dcterms:W3CDTF">2026-06-02T11:28:07Z</dcterms:modified>
</cp:coreProperties>
</file>