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Ершов и сказка «Конёк-Горбунок»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чудесах, дружбе и смелости, написанная юным Ершовым.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легко полюбить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«Конёк-Горбунок» читают в школе, потому что в нём живой язык, весёлые события и понятные героям поступки. Это сказка, которая помогает детям учиться различать добро и зло через интересное приключение.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 сказка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«Конёк-Горбунок» написан в стихах: строки звучат ритмично, легко запоминаются и будто сами ведут читателя вперёд, как песенка или весёлый рассказ.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сюжете много движения: герои быстро попадают в новые переделки, встречают чудеса и выходят из трудностей не силой, а смекалкой и упорством.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 сказке есть волшебство, персонажи ведут себя по-человечески: радуются, спорят, ошибаются и учатся на своих поступках, поэтому история кажется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отрывков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— младший брат, который кажется простым и незаметным, но на деле он добрый, смелый и умеет не теряться, когда нужно принимать решение.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Конёк-Горбунок — маленький волшебный помощник. Он умен, верен и всегда рядом, а царь и завистливые братья выглядят рядом с ним особенно смешно.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Конёк-Горбунок — маленький волшебный помощник. Он умен, верен и всегда рядом, а царь и завистливые братья выглядят рядом с ним особенно смешно.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чудесная история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находка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получает маленького волшебного конька, который сразу становится его верным спутником и обещает помогать в трудную минуту.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с Коньком жизнь Ивана меняется: впереди появляются странные поручения, где важнее всего терпение и сообразительность.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чуду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дальше через новые задания и учится верить другу, потому что именно так обычная история превращается в сказочное приключение.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Иван нравится читателям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понятный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похож на обычного мальчика: он не любит хвастаться, не зазнаётся и ведёт себя по-человечески. Поэтому ему легко сочувствовать и верить.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к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никого не обижает без причины, умеет слушать и не отвечает злом на зло. Даже в трудный момент Иван остаётся сердечным и честным.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сдаётся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испытания, Иван не отступает и не жалуется. Он терпеливо идёт вперёд и старается сделать всё, что от него зависит.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хорошему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показывает детям, что скромность, труд и добрые поступки важнее громких слов. Именно так сказка становится особенно близкой и понятной.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в сказке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учат без нравоучений: жадность, глупость и пустое хвастовство выглядят нелепо сами по себе, поэтому добро в сказке кажется ещё сильнее.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смешно выглядит то, как важные люди могут вести себя нелепо: царь капризничает, требует невозможного и сердится так, будто всё должно быть по его желанию.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появляется и в преувеличениях: события порой становятся такими необычными, что читатель невольно улыбается. От этого история не теряет серьёзного смысла, а только оживает.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образы сказки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Огненная жар-птица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тёмном сказочном небе вспыхивает жар-птица, и всё вокруг словно озаряется пламенем. Её перья сияют так ярко, что кажется: рядом начинается настоящее чудо, а путь героя становится ещё загадочнее и труднее.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помощник рядом с Иваном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Иваном стоит крошечный Конёк-Горбунок — смешной, но удивительно смелый. Он будто готов сорваться в путь в любую секунду. Такая сцена помогает почувствовать, как волшебство и дружба идут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Ивана в сказке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отрывках «Конька-Горбунка»: от встречи с волшебным помощником до победы добра.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задания Ивана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Ивану достаются дела, которые кажутся почти невозможными, но он не пугается и не бросает начатое. Он работает спокойно и внимательно, даже если вокруг всё идёт не по плану.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надеется только на удачу: он старается сам, слушает совет Конька-Горбунка и действует обдуманно. Именно это помогает ему не сбиться с пути.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терпение. Иван не торопится зря, не спорит попусту и умеет ждать подходящего момента, чтобы справиться с очередной задачей.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показывает простую мысль: труд, верность и спокойствие сильнее страха. Сказка учит, что упорный человек может выйти победителем даже из самых сложных испытаний.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год появления сказки, написанной живым стихом и близкой к народной речи. Благодаря ритму и повторам строки быстро запоминаются детьми.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1834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была создана сказка, которую и сегодня легко читать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П. Ершов, «Конёк-Горбунок»
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 царь — разные герои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Иван думает о деле, не спорит без причины и старается выполнить поручение как следует. Он не ищет лёгкой славы и остаётся спокойным даже в трудный момент.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Царь ведёт себя капризно и требует от других невозможного. Его поведение вызывает улыбку, потому что рядом с честным Иваном особенно заметны жадность и глупость.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606" y="1651915"/>
            <a:ext cx="35235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78015"/>
            <a:ext cx="469800" cy="41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98795"/>
            <a:ext cx="469800" cy="375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Ивану победить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Конёк-Горбунок не оставляет Ивана в беде и остаётся рядом в самых трудных испытаниях. Такая преданность делает героя сильнее любых препятствий.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не торопится сдаваться и выдерживает долгий путь к цели. Он понимает, что важное дело требует спокойствия и настойчивости.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то, что другим кажется неважным, и умеет вовремя сообразить, как действовать. Именно это помогает ему находить верный выход.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Коньком-Горбунком Иван справляется даже там, где одному не хватило бы сил. Дружба в сказке становится настоящей опорой.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черты сказки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сказке чувствуется народная манера рассказа: есть шутка, прибаутка, повторяющиеся события и простая, ясная оценка поступков героев.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Чудесный помощник, волшебные испытания и быстрые перемены событий напоминают старинные сказания, которые передавали устно из поколения в поколение.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Добро и зло в сказке различаются сразу, а смешные детали делают рассказ тёплым и живым, будто его рассказывают с улыбкой.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строки для чтения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Стихи Ершова звучат легко и ритмично, поэтому их интересно читать вслух. Слова будто сами бегут вперёд, как дорога, по которой мчится герой.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Образные сравнения помогают увидеть сказочный мир: поле, дворец, дорогу и чудеса. Чтение сразу становится похожим на весёлое путешествие.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Образные сравнения помогают увидеть сказочный мир: поле, дворец, дорогу и чудеса. Чтение сразу становится похожим на весёлое путешествие.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Сказка показывает, что честность ценнее хитрости: тот, кто говорит правду и действует по совести, заслуживает доверия и уважения.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Она учит смелости: трудности не нужно обходить стороной, если рядом есть верный друг и твёрдое желание довести дело до конца.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Зависть и жадность выглядят в сказке смешно и жалко, потому что такие качества приводят героев к ошибкам и неприятностям.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Дружба, труд и верность помогают пройти даже самые трудные испытания и в итоге приводят к справедливой победе.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сказку легко запомнить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64107" y="3069902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появляется необычный герой и сразу начинается сказочное приключение. Ребёнку легко включиться в сюжет.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609567" y="1642361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быстро сменяют друг друга, поэтому каждое задание Ивана воспринимается как отдельный интересный эпизод.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58592" y="3748957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поступки царя, шуточные обороты и забавные образы делают рассказ особенно живым и запоминающимся.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07706" y="2240993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победой добра, поэтому после чтения остаётся светлое чувство и желание вспомнить сказку ещё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Конька-Горбунка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Маленький, но очень важный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Конёк выглядит смешно и неприметно, но именно в этом его особая сила. Он сразу вызывает симпатию и запоминается детям.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помощник Ивана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не размером, а умом, верностью и находчивостью. Благодаря ему Иван не остаётся один перед трудностями и находит выход из самых сложных ситуаций.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сказку читают много поколений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сказке есть понятный ребёнку герой, который ошибается, учится и остаётся добрым. Такой персонаж легко вызывает сочувствие и интерес.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Чудеса, юмор и быстрый сюжет делают чтение увлекательным. Кажется, что за каждой страницей скрывается новое удивительное приключение.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Сказка учит важным вещам без скучных нравоучений. Поэтому её любят читать и в школе, и дома, вместе с взрослыми.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 Ершова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«Конёк-Горбунок» напоминает, что честность, дружба и смекалка сильнее жадности и глупости. Трудный путь Ивана учит верить в добро и не сдаваться.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2026-05-24T08:39:47Z</dcterms:created>
  <dcterms:modified xsi:type="dcterms:W3CDTF">2026-05-24T08:39:47Z</dcterms:modified>
</cp:coreProperties>
</file>