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«Сказка о рыбаке и рыбке»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сказка о море, чуде и жадности.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создал сказку, которую все помнят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написал эту сказку в 1833 году, а напечатали её в 1835-м. История звучит как народная, поэтому её легко читать, пересказывать и запоминать.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старик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трудится у синего моря, ловит рыбу и почти никогда не спорит. Он добрый, тихий и отзывчивый, поэтому сразу жалеет золотую рыбку и отпускает её.
</a:t>
            </a:r>
            <a:endParaRPr lang="en-US" sz="1425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Требовательная старуха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 всё время недовольна тем, что у неё есть. Ей хочется больше и больше, а благодарность быстро исчезает. Из-за этого её просьбы становятся всё смелее.
</a:t>
            </a:r>
            <a:endParaRPr lang="en-US" sz="1388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Мудрая рыбка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рыбка умеет говорить и исполнять желания, но не шумит и не сердится. Она остаётся спокойной, будто понимает: жадность сама приведёт к плохому финалу.
</a:t>
            </a:r>
            <a:endParaRPr lang="en-US" sz="13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у синего моря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живёт бедно, в маленькой избе, и не стремится к богатству. Для него важнее спокойный труд и привычный порядок, чем роскошь и красивые слова.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чудо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Синее море в сказке кажется огромным и загадочным. Оно будто хранит секреты, поэтому встреча со сказочной рыбкой выглядит особенно удивительной.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каждый день идёт к морю с неводом и терпеливо ловит рыбу. Его жизнь простая и нелёгкая, но он продолжает работать без жалоб.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со золотой рыбкой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закидывает невод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у моря заканчивается необычной добычей: в сети оказывается золотая рыбка. Старик удивляется и сразу понимает, что перед ним не простая рыба.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рыбки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просит отпустить её в море и обещает исполнить любое желание. Она говорит спокойно, без страха и без хитрости, словно знает цену доброму поступку.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ответ старика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не требует награды и сразу отпускает рыбку. Он делает это из жалости и доброты, а не ради выгоды.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просьба старухи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5325" y="23222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корытом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 сердится на старое корыто и считает его слишком плохим. Ей хочется новую вещь сразу, без ожидания, словно в сказке всё должно появляться по щелчку.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173434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морю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снова идёт к рыбке и передаёт её просьбу. Он слушается жену, хотя сам ни о чём не просит и, похоже, уже заранее устал от капризов.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6071545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чудо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исполняется очень быстро, и старуха получает новое корыто. Так начинается цепочка всё больших просьб, а жадность словно просыпается и требует ещё.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желание становится всё больше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4273" y="11557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корыто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старухе мало старой посуды. Она хочет новое корыто, и эта маленькая просьба становится первым шагом к большим капризам.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70848" y="31005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изба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старуха уже не довольствуется корытом. Ей нужна новая изба, просторная и красивая, чтобы жить лучше, чем прежде.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00648" y="11557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Столбовая дворянка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 старухе кажется, что и этого недостаточно. Она мечтает стать столбовою дворянкой, чтобы получить ещё больше почёта и власти.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95648" y="31005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Царица и владычица морская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старуха хочет уже не просто богатства, а царской власти. Потом ей мало даже этого: она требует стать владычицей морскою.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жизнь старухи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бедной избы к богатому дому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старуха живёт в маленькой, бедной избе, где всё кажется старым и тесным. Но вскоре вокруг неё появляется просторный дом, и она уже смотрит на мир совсем по-другому. Только радости в её лице не прибавляется.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Наряды для новой госпожи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новым желанием у старухи меняются и одежда, и повадки. Она словно примеряет всё более важные наряды, но за красивыми вещами не становится ни добрее, ни спокойнее. Роскошь не учит её быть благодарной.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вместо обычной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старуха оказывается почти у вершины богатства и власти. Её окружает царская обстановка, но внутри она остаётся такой же недовольной, как и раньше. Сказка показывает: внешние перемены не исправляют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273978"/>
            <a:ext cx="275400" cy="24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золотой рыбки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не кричит и не спорит. Она отвечает тихо и ровно, будто умеет сохранять мир даже тогда, когда вокруг всё становится шумным и капризным.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исполняет просьбы без обиды и злости. Её помощь похожа на настоящее чудо, которое приходит к тем, кто умеет просить вежливо и по-доброму.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ведёт себя очень разумно. Она понимает, что жадность не делает человека счастливым, и потому не отвечает грубостью на грубость.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старик не спорит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привык молчать и не любит ссоры. Он мягкий, терпеливый и старается не перечить старухе, даже когда её просьбы становятся совсем странными.
</a:t>
            </a:r>
            <a:endParaRPr lang="en-US" sz="1425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мире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важнее сохранить спокойствие, чем доказать свою правоту. Он идёт выполнять просьбы снова и снова, надеясь, что всё как-нибудь уладится само.
</a:t>
            </a:r>
            <a:endParaRPr lang="en-US" sz="1425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Беспомощность доброты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характер старика не защищает его от чужих капризов. Сказка показывает, как трудно жить рядом с человеком, которому всегда мало того, что есть.
</a:t>
            </a:r>
            <a:endParaRPr lang="en-US" sz="14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меняется вместе с событиями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Неспокойные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просьбы старухи становятся всё смелее, море темнеет, шумит и сердится. Пушкин показывает, что природа как будто чувствует человеческую жадность и предупреждает об опасности.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моря помогают понять настроение сказки без долгих объяснений. Чем сильнее волнуется вода, тем напряжённее становится история и тем ближе её печальный конец.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фон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произведении не просто место действия. Оно словно отвечает на поступки героев и делает сказку более яркой, волшебной и запоминающейся для читателя.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гладь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сказки море спокойно и ласково, будто слушает старика. Эта тишина создаёт ощущение простого и привычного мира, где чудо ещё только готовится появиться.
</a:t>
            </a:r>
            <a:endParaRPr lang="en-US" sz="12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сказке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5325" y="23222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Снова и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просьба может звучать несколько раз, и это сразу заметно. Повторы помогают запомнить сюжет и делают речь сказки плавной, почти напевной.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173434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заклинание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к рыбке и повторяющиеся слова напоминают старинное заклинание или песенку. Благодаря этому сказка звучит особенным образом и легко читается вслух.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6071545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без 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повтор показывает, что старуха не умеет довольствоваться полученным. Ей всё мало, и именно поэтому цепочка желаний становится длиннее и опаснее.
</a:t>
            </a:r>
            <a:endParaRPr lang="en-US" sz="12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9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075" y="1797831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благодарным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добро нужно замечать и ценить. Когда человек умеет благодарить, он лучше понимает помощь других и не превращает просьбы в капризы.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много работает, а рыбка помогает из милости. История учит не пользоваться чужой добротой без меры и помнить, что за всем хорошим стоит труд и терпение.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Остановись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в сказке растёт шаг за шагом и в конце всё разрушает. Пушкин показывает, что умение сказать себе «хватит» делает жизнь спокойнее и мудрее.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народной сказки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сюжета лежит чудо: простая рыбка вдруг оказывается волшебной и умеет исполнять желания. Такой поворот сразу делает историю сказочной и удивительной.
</a:t>
            </a:r>
            <a:endParaRPr lang="en-US" sz="1325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Старик, старуха и рыбка легко запоминаются, потому что их характеры очень ясны. В народных сказках герои часто похожи на знакомые образы, и здесь это видно особенно хорошо.
</a:t>
            </a:r>
            <a:endParaRPr lang="en-US" sz="1252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Просьбы, встречи у моря и новые желания повторяются несколько раз. Такой приём часто встречается в народных сказках и помогает слушателю следить за действием.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ясный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рассказывает историю так, что её легко понять даже младшему читателю. Слова звучат красиво, но не сложно, поэтому сказка читается легко и приятно.
</a:t>
            </a:r>
            <a:endParaRPr lang="en-US" sz="13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Пушкина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море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умеет несколькими словами показать целую картину: синее море, ветер, волны и тихий берег. Читатель словно видит всё это перед собой, как в маленьком фильме. Именно поэтому сказка так ярко звучит и легко запоминается.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хочется читать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 сказке короткие, звучные и очень музыкальные. Их приятно произносить вслух, потому что они напоминают песенку и помогают не потерять нить рассказа. Так текст становится живым и особенно близким детям.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любима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золотая рыбка, бедная изба и царский дворец сразу рисуются в воображении. Из-за таких картин сказка остаётся в памяти и после первого чтения.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говорит о благодарности, скромности и умении не требовать лишнего. Поэтому её интересно читать не только детям, но и взрослым, которые узнают в ней жизненную правду.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устроена просто: старик поймал рыбку, старуха стала просить всё больше, и чудо превратилось в урок. Такой сюжет легко понять даже младшим школьникам.
</a:t>
            </a:r>
            <a:endParaRPr lang="en-US" sz="13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жизнь сегодня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5325" y="23222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хочу всё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видно, что бесконечные желания не делают человека счастливее. Этот урок понятен и сегодня: лучше радоваться тому, что уже есть, чем гнаться за лишним.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173434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Уметь благодарить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замечает помощь других и говорит спасибо, отношения становятся теплее. Пушкинская история напоминает, что благодарность делает жизнь добрее и спокойнее.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6071545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меру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и капризы встречаются не только в сказках. Поэтому история о рыбаке и рыбке помогает детям понять: важно вовремя остановиться и не требовать невозможного.
</a:t>
            </a:r>
            <a:endParaRPr lang="en-US" sz="12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сказки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доброта старика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не спорит и не сердится. Он идёт к морю снова и снова, потому что хочет помочь жене. Его мягкость делает конфликт ещё заметнее: рядом с ним жадность старухи звучит особенно резко.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как мудрая помощница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рыбка не ругается и не отвечает грубо. Она терпеливо исполняет просьбы, будто проверяя, сумеют ли люди остановиться вовремя. Её спокойствие подчёркивает, насколько шумной становится жадность старухи.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Жадность, которая всё ломает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желание старухи поднимает напряжение всё выше. Сначала ей мало корыта, потом избы, потом власти и богатства. В конце сказка показывает: если не знать меры, можно потерять и добро, и счастье.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Пушкин написал эту историю, которая и сегодня звучит удивительно живо, просто и выразительно.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«Сказка о рыбаке и рыбке» (1833)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была создана сказка, которую дети легко запоминают благодаря ярким образам, повторам и волшебному морю.
</a:t>
            </a:r>
            <a:endParaRPr lang="en-US" sz="20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учит мудрости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рыбаке и рыбке показывает, что доброта и благодарность важнее богатства. Пушкин создал сказку, которую интересно читать, легко помнить и полезно обсуждать.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2026-05-27T13:57:19Z</dcterms:created>
  <dcterms:modified xsi:type="dcterms:W3CDTF">2026-05-27T13:57:19Z</dcterms:modified>
</cp:coreProperties>
</file>