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форма комплексных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 геометрия комплексных чисел: от записи к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перейти к тригонометрической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z = a + bi удобна для сложения, но скрывает геометрию числа. Тригонометрическая форма показывает модуль как длину, а аргумент — как направление, поэтому особенно полезна при умножении, делении и возведении в степень.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плоскость и координаты числа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Действительная часть числа откладывается по оси Ox, а мнимая — по оси Oy. Так комплексное число получает на плоскости точку с координатами (a; b).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Радиус-вектор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соответствующая числу z = a + bi, соединяется с началом координат радиус-вектором. Его длина показывает, насколько число удалено от нуля.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модуля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начала координат до точки вычисляется по теореме Пифагора: |z| = √(a² + b²). Это значение всегда неотрицательно.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положительным направлением оси Ox и радиус-вектором называют аргументом. Он задаёт направление числа на плоскости и зависит от четверти.
</a:t>
            </a:r>
            <a:endParaRPr lang="en-US" sz="1109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четвертях знаки a и b меняются по-разному, поэтому одна и та же длина может соответствовать различным аргументам.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и аргумент: геометрический смысл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отражает расстояние от начала координат до точки, соответствующей числу. Поэтому он описывает не направление, а только величину радиус-вектора.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определяет поворот радиус-вектора относительно оси Ox. Именно он сообщает, в каком направлении расположен комплексный пункт на плоскости.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нуля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ненулевого числа аргумент существует, но отличается на 2πk. Для числа 0 направление не задаётся, поэтому аргумент не определён.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модуля и аргумента позволяет читать комплексное число как геометрический объект: длина отвечает за масштаб, а угол — за ориентацию.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58059"/>
            <a:ext cx="4534800" cy="23189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«Тригонометрическая форма комплексных чисел»
</a:t>
            </a:r>
            <a:endParaRPr lang="en-US" sz="75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записи комплексного числа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записывается по-разному в зависимости от задачи и удобной операции.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форма удобнее для сложения и вычитания, а тригонометрическая — для операций, где важны модуль и угол.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алгебраической формы к тригонометрической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координатам a и b вычисляют модуль числа: r = √(a² + b²). Это даёт длину радиус-вектора на комплексной плоскости.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знаки a и b, чтобы понять, в какой четверти находится точка. От этого зависит правильный выбор аргумента.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аргумент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≠ 0, находят опорный угол через tgφ = b/a, а затем уточняют его по четверти. Так получают корректное значение φ.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определения r и φ число записывают в виде z = r(cosφ + isinφ). Эта форма объединяет длину и направление в одной записи.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1 + i получаем r = √2 и φ = π/4, а для -1 + i — тот же модуль и аргумент 3π/4.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комплексное число в тригонометрической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 координат к записи через модуль и аргумент
</a:t>
            </a:r>
            <a:endParaRPr lang="en-US" sz="23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2πk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прибавлять к аргументу, не меняя само комплексное число.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задаётся единственным образом, а аргумент повторяется бесконечно из-за вращения на окружности.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аргумента комплексного числа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 материалу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удобнее в разных формах записи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выбор формы записи зависит не от числа, а от типа вычисления и цели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алгебраических операций выгодна запись a + bi, а для степеней и корней — тригонометрическая форма.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комплексных чисел в тригонометрической форме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z1 и z2 заданы в тригонометрической форме. Тогда удобно отдельно рассматривать их модули и аргументы, не переходя сразу к алгебраическим вычислениям.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модули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комплексных чисел их модули просто перемножаются. Это означает, что длина нового радиус-вектора зависит от обоих множителей.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аргументы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тоже объединяются по простому правилу: φ1 + φ2. Геометрически это соответствует повороту на сумму углов на комплексной плоскости.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формула имеет вид z1z2 = r1r2(cos(φ1 + φ2) + i sin(φ1 + φ2)). Она заметно сокращает вычисления при больших углах и повторяющихся действиях.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обратное число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частного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комплексных чисел в тригонометрической форме модули делят, а аргументы вычитают. Это сразу даёт компактную запись частного без громоздких преобразований в алгебраическом виде.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ненулевого числа z = r(cosφ + isinφ) обратное имеет вид 1/z = (1/r) (cos(−φ) + i sin(−φ)). Его модуль становится обратным, а направление поворачивается на противоположное.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удобна при упрощении дробей с комплексным знаменателем. Вместо рационализации можно быстро получить ответ через изменение модуля и аргумента, сохранив точность вычислений.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уже заданы через модуль и угол, деление почти не требует дополнительных алгебраических действий. Это экономит время в задачах на вычисление частного и построение результата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комплексных чисел: формула Муавра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комплексное число задано как z = r(cosφ + isinφ). В такой форме удобно отделить длину радиус-вектора от его направления, что делает дальнейшие преобразования прозрачными и наглядными.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Муавра z^n = r^n(cos nφ + i sin nφ). При положительном n модуль возводится в степень, а аргумент просто умножается на n, без многократного перемножения множителей.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степень с отрицательным показателем, сначала находят обратное число, а затем применяют ту же формулу. Это позволяет работать с комплексными степенями по единым правилам.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 для чисел на единичной окружности и в задачах с повторяющимися углами. Она связывает алгебраическую операцию возведения в степень с геометрическим вращением.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i и единичной окружности; иллюстративные значения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степеней на единичной окружности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Ступенчатый рост аргумента показывает, что каждое умножение на i добавляет поворот на 90°. После четырёх шагов цикл возвращается к исходной точке.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i период равен 4, а общий смысл сохраняется для любых чисел на единичной окружности: повторение связано с вращением на полный оборот.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n-х корней из комплексного числа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задано в тригонометрической форме z = r(cosφ + isinφ), то извлечение корней удобно начинать именно с модуля и аргумента, а не с алгебраической записи.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n-е корни имеют вид wk = √[n]{r}(cos((φ + 2πk)/n) + i sin((φ + 2πk)/n)), где k = 0, 1, … n — 1. Эта запись даёт полный набор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n различных корней существует всегда, если n — натуральное число. Они отличаются только аргументом, тогда как модуль у всех одинаков и равен корню степени n из r.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располагаются на окружности равномерно, а соседние точки разделены углом 2π/n. Поэтому множество корней можно представить как вершины правильного многоугольника на комплексной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корней на комплексной плоскости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из трёх корней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n = 3, три корня одного комплексного числа оказываются на одной окружности и делят её на три равные дуги. На рисунке это выглядит как равносторонний треугольник, вписанный в окружность. Такая картина помогает сразу увидеть равенство модулей и равномерное распределение аргументов.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шестиугольник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 = 4 точки образуют квадрат, а при n = 6 — правильный шестиугольник. Чем больше n, тем больше вершин у фигуры и тем меньше угол между соседними корнями. Геометрия наглядно показывает, что формула корней задаёт не случайный набор точек, а строгую симметрию.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05341"/>
            <a:ext cx="4813500" cy="189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в тригонометрической форме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вычисления для комплексной плоскости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координатам числа определить модуль, аргумент и тригонометрическую запись. Особое внимание обращено на расположение точки в разных четвертях.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модуль определяется однозначно, а аргумент зависит от четверти. Это подтверждает, что одна и та же формула работает для чисел с разным знаком координат.
</a:t>
            </a:r>
            <a:endParaRPr lang="en-US" sz="1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 Эйлера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e^{iφ} = cosφ + i sinφ позволяет заменить длинную тригонометрическую запись короткой показательной формой z = re^{iφ}. Это удобно при преобразованиях и делает формулы компактнее.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iφ можно понимать как сочетание масштаба и поворота. Поэтому комплексное число в показательной форме сразу связано с вращением на плоскости и изменением длины радиус-вектора.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волнах и колебаниях показательную форму используют для описания фазы и амплитуды. Она помогает записывать периодические процессы короче и прослеживать изменения во времени.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колебаниями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встречается в старших курсах математики и в прикладных разделах физики. Она объединяет синус, косинус и экспоненту в единую удобную модель.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науке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учебных и прикладных применений; без количественной оценки
</a:t>
            </a:r>
            <a:endParaRPr lang="en-US" sz="911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тригонометрическая форма комплексных чисел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одна и та же форма записи полезна сразу в нескольких областях, где важны амплитуда, фаза и вращение.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форма универсальна: она связывает математическую модель с прикладными задачами, в которых удобнее работать не с координатами, а с модулем и аргументом.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записи комплексного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типа вычисления и того, что нужно подчеркнуть: координаты, угол, краткость или геометрический образ.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тригонометрической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Тригонометрическая форма делает комплексное число одновременно алгебраическим и геометрическим объектом. Она упрощает вычисления, раскрывает смысл угла и модуля и готовит к изучению более сложных математических моделей.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2026-05-30T04:35:48Z</dcterms:created>
  <dcterms:modified xsi:type="dcterms:W3CDTF">2026-05-30T04:35:48Z</dcterms:modified>
</cp:coreProperties>
</file>