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Дружба, уважение и помощь делают наш класс сильнее.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— дружный класс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Дружный класс: как это выглядит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Дружный класс — это место, где дети здороваются, делятся, умеют слушать друг друга и не ссорятся по пустякам. Здесь каждому спокойнее учиться, играть и вместе делать добрые дела, потому что рядом есть поддержка и доверие.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 каждый день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2070575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без просьбы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соседа упала ручка или открылся пенал, можно спокойно помочь. Такие маленькие действия экономят время, поднимают настроение и показывают, что в классе никто не остаётся без внимания.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270050" y="2656134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Делиться школьными мелочами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Одолжить карандаш, ластик или линейку — это простой способ выручить друга. Когда дети делятся, урок проходит спокойнее, а нужная вещь быстро возвращается к хозяину.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50" y="3241693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перед ответом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к доске особенно важно доброе слово и улыбка. Поддержка помогает не бояться ошибки, а значит, отвечать увереннее и смелее.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50" y="3827249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вежливым в игре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тоже нужны добрые привычки: уступить очередь, договориться о правилах и не спорить громко. Тогда игра остаётся весёлой для всех, а не только для самых громких.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0050" y="4412788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старание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слово «молодец» или «у тебя получилось» делает день теплее. Когда детей замечают и хвалят за старание, им хочется помогать другим ещё чаще.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помогают жить дружно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до конца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товарищ говорит, важно не перебивать и дослушать его мысль. Тогда каждому легче объяснить, что он хотел сказать, а в классе становится спокойнее и понятнее.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05939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смеёмся над ошибками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— это не повод для смеха. Если относиться к ней спокойно, однокласснику будет не страшно пробовать ещё раз, а учиться станет гораздо легче.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9722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и доброжелательный голос помогает избежать лишней ссоры. Когда дети говорят без крика, они лучше слышат друг друга и быстрее находят общий ответ.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70782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вещи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тетради, книги и карандаши нужно брать аккуратно и только с разрешения. Так вещи дольше служат, а между детьми сохраняется доверие.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42097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обижаем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делают класс дружным, а грубые — наоборот. Если не дразниться и не обзываться, учиться и играть вместе намного приятнее.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мириться без ссоры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способ, который помогает решить спор словами и быстро вернуться к дружбе.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полезна помощь одноклассников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волнения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помощник, легче не переживать из-за пропущенного задания или забытых вещей. Ребёнок быстрее успокаивается и может продолжить работу без лишних слёз и суеты.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найти нужное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 подскажет страницу в учебнике, даст ластик или напомнит правило. Такая помощь экономит минуты на уроке и не даёт маленькой проблеме вырасти в большую.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идёт увереннее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застрял на задании, добрый совет помогает снова включиться в дело. После этого ребёнок чувствует себя смелее и не боится задавать вопросы.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становится дружнее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помогают друг другу, в классе меньше обид и больше доверия. Каждый видит, что рядом есть товарищи, на которых можно положиться.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поддержки в нашем классе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55052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«Не волнуйся» и «Я рядом» помогают ребёнку успокоиться. Иногда одного доброго слова достаточно, чтобы начать дело снова и уже не бояться ошибки.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050" y="2244513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легче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«Давай попробуем вместе» показывают, что товарищ не один. Когда рядом есть помощник, даже трудное задание кажется короче и понятнее.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50" y="2938502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тебя получится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простая фраза вселяет уверенность и подталкивает не сдаваться. Она особенно важна, когда ребёнок готов отвечать у доски или читает перед классом.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0050" y="363248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слышна не только в словах, но и в спокойном голосе. Улыбка и внимательный взгляд помогают почувствовать заботу без лишних объяснений.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70050" y="4326450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за старание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«Ты молодец» или «Хорошая попытка» ценны, когда ребёнок старался, даже если получилось не сразу. Так хочется пробовать ещё раз и идти вперёд.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36389"/>
            <a:ext cx="432900" cy="346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321551"/>
            <a:ext cx="432900" cy="38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001904"/>
            <a:ext cx="432900" cy="43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365" y="3706306"/>
            <a:ext cx="432900" cy="43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53992"/>
            <a:ext cx="432900" cy="346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общие дела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Дежурство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Дежурные помогают классу начинать день спокойно: следят за порядком, готовят доску и проверяют чистоту. Когда каждый знает свою очередь, работа идёт быстро и без лишней суеты.
</a:t>
            </a:r>
            <a:endParaRPr lang="en-US" sz="104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 парте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парта помогает быстрее найти учебник, тетрадь или карандаш. Если дети сами убирают своё место, им легче сосредоточиться на уроке и не отвлекаться на беспорядок.
</a:t>
            </a:r>
            <a:endParaRPr lang="en-US" sz="104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праздникам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вместе делает открытки, украшения или маленькие сюрпризы, появляется радостное ожидание. Общая подготовка учит договариваться и радоваться общему результату.
</a:t>
            </a:r>
            <a:endParaRPr lang="en-US" sz="104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кабинета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рисунки, поделки и украшения делают кабинет уютнее и веселее. Каждый ребёнок может добавить свою маленькую часть, и от этого класс становится ещё более родным.
</a:t>
            </a:r>
            <a:endParaRPr lang="en-US" sz="104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игр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общих игр важно распределить роли, объяснить правила и следить за порядком. Тогда игра получается интересной, справедливой и весёлой для всех участников.
</a:t>
            </a:r>
            <a:endParaRPr lang="en-US" sz="105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традиции класса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классе поздравляют именинника, звучат добрые слова, а на парте появляются открытки и маленькие сюрпризы. Такой день запоминается надолго и напоминает, что рядом есть друзья, которые умеют радоваться вместе.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сезонные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и весенние праздники делают школьную жизнь ярче: дети готовят рисунки, песни, игры и короткие выступления. В такие дни особенно видно, как класс умеет держаться одной дружной командой.
</a:t>
            </a:r>
            <a:endParaRPr lang="en-US" sz="11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Классные часы и общие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классных часах обсуждают важные темы, играют, отвечают на вопросы и придумывают общие дела. Постепенно у класса появляются свои привычки, смешные моменты и традиции, которые хочется беречь.
</a:t>
            </a:r>
            <a:endParaRPr lang="en-US" sz="10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вместе учиться легче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0750" y="1943300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найти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обсуждают задание вдвоём или втроём, ответ находится быстрее. Один замечает одно, другой — другое, и вместе получается собрать полную картину.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0750" y="2869224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заметить ошибку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глаз видит больше, чем одна. Если у товарища что-то не так в ответе или рисунке, одноклассник может спокойно подсказать и помочь исправить.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0750" y="3795149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идей и смелости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появляется больше мыслей, потому что каждый ребёнок может предложить свой вариант. А когда рядом есть поддержка, даже тихому ученику легче сказать своё мнение.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в группе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в группе: сначала читаем задание, потом распределяем роли, выполняем свою часть, проверяем общий результат и вместе представляем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дружного класса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66900" y="19805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«здравствуйте» и «добрый день» помогают начать разговор спокойно и дружелюбно. Даже короткое приветствие показывает, что человек замечен, а в классе сразу становится теплее и уютнее.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51925" y="19805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«пожалуйста», «помоги» и «будь добр» учат обращаться к одноклассникам уважительно. После таких слов легче попросить карандаш, подсказку или поддержку без неловкости и обиды.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87075" y="19817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«спасибо» важно не меньше самой помощи. Оно показывает, что добрый поступок заметили и ценят, а значит, хочется делать хорошее ещё раз.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710163" y="19817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«извините» помогает спокойно исправить неловкий момент, если кто-то задел, перебил или ошибся. Оно снимает напряжение и показывает готовность сохранить мир в классе.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511463" y="19817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«молодец» и «у тебя получится» поддерживают лучше любого громкого крика. Они помогают не грустить, смелее отвечать у доски и верить в себя.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два ученика спорят, кому первым рисовать на общем листе. Один выслушивает другого до конца, потом предлагает очередь. Разговор остаётся тихим, а рисунок получается красивым для всех.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у доски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доски собрались ребята, и каждый ждёт своего хода. Никто не толкается и не торопит соседа. Так видно, что в классе умеют уважать время и труд друг друга.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дети аккуратно складывают учебники, возвращают линейки и закрывают пеналы. Они не бросают вещи на парту и не портят чужое. Забота о вещах показывает уважение к людям и их труду.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видно в поступках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учиться на ошибках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заметить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кто-то отвечает неверно или пишет не ту букву. Это не повод для смеха: ошибка просто показывает, где нужно ещё потренироваться.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исправить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спокойно слушает подсказку, находит верный вариант и пробует снова. Так учёба становится понятнее, а новый ответ запоминается лучше.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не бояться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классе ошибки встречают спокойно, детям легче задавать вопросы и отвечать у доски. Учиться становится не страшно, а интересно.
</a:t>
            </a:r>
            <a:endParaRPr lang="en-US" sz="13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расстроился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помощи расстроенному однокласснику: заметить грустное настроение, подойти спокойно, выслушать, предложить поддержку и при необходимости позвать взрослого.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классный кодекс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43125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Будем вежливыми
</a:t>
            </a:r>
            <a:pPr algn="l" indent="0" marL="0">
              <a:lnSpc>
                <a:spcPct val="100000"/>
              </a:lnSpc>
              <a:buNone/>
            </a:pPr>
            <a:r>
              <a:rPr lang="en-US" sz="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здороваемся, благодарим и говорим спокойно. Вежливые слова делают разговор приятным и помогают каждому чувствовать себя в классе спокойно и уверенно.
</a:t>
            </a:r>
            <a:endParaRPr lang="en-US" sz="1016" dirty="0"/>
          </a:p>
        </p:txBody>
      </p:sp>
      <p:sp>
        <p:nvSpPr>
          <p:cNvPr id="13" name="Text 3"/>
          <p:cNvSpPr txBox="1"/>
          <p:nvPr/>
        </p:nvSpPr>
        <p:spPr>
          <a:xfrm>
            <a:off x="2305938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Будем помогать
</a:t>
            </a:r>
            <a:pPr algn="l" indent="0" marL="0">
              <a:lnSpc>
                <a:spcPct val="100000"/>
              </a:lnSpc>
              <a:buNone/>
            </a:pPr>
            <a:r>
              <a:rPr lang="en-US" sz="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кому-то трудно, мы не проходим мимо. Помощь с тетрадью, заданием или карандашом делает класс дружнее и учит замечать других.
</a:t>
            </a:r>
            <a:endParaRPr lang="en-US" sz="1130" dirty="0"/>
          </a:p>
        </p:txBody>
      </p:sp>
      <p:sp>
        <p:nvSpPr>
          <p:cNvPr id="14" name="Text 4"/>
          <p:cNvSpPr txBox="1"/>
          <p:nvPr/>
        </p:nvSpPr>
        <p:spPr>
          <a:xfrm>
            <a:off x="3997225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Будем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говорит, другие не перебивают и стараются понять мысль до конца. Так появляется уважение, а ответы и обсуждения становятся точнее.
</a:t>
            </a:r>
            <a:endParaRPr lang="en-US" sz="1104" dirty="0"/>
          </a:p>
        </p:txBody>
      </p:sp>
      <p:sp>
        <p:nvSpPr>
          <p:cNvPr id="15" name="Text 5"/>
          <p:cNvSpPr txBox="1"/>
          <p:nvPr/>
        </p:nvSpPr>
        <p:spPr>
          <a:xfrm>
            <a:off x="5707825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Будем беречь вещи
</a:t>
            </a:r>
            <a:pPr algn="l" indent="0" marL="0">
              <a:lnSpc>
                <a:spcPct val="100000"/>
              </a:lnSpc>
              <a:buNone/>
            </a:pPr>
            <a:r>
              <a:rPr lang="en-US" sz="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Учебники, парты, игрушки и поделки нужно использовать аккуратно. Бережное отношение показывает заботу о труде одноклассников, учителя и всей команды.
</a:t>
            </a:r>
            <a:endParaRPr lang="en-US" sz="1011" dirty="0"/>
          </a:p>
        </p:txBody>
      </p:sp>
      <p:sp>
        <p:nvSpPr>
          <p:cNvPr id="16" name="Text 6"/>
          <p:cNvSpPr txBox="1"/>
          <p:nvPr/>
        </p:nvSpPr>
        <p:spPr>
          <a:xfrm>
            <a:off x="7420975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Будем мириться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возник спор, мы сначала говорим, что случилось, а потом ищем справедливое решение. Так обиды проходят быстрее, а дружба остаётся крепкой.
</a:t>
            </a:r>
            <a:endParaRPr lang="en-US" sz="10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019" y="1912208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7169" y="19219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7669" y="1912208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8019" y="35382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5293" y="35382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победы нашего класса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06582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Выучили трудное правило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807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новое правило наконец стало понятным, класс радуется как после маленького похода на вершину. Каждый ученик видит, что старание приносит результат и не бывает напрасным.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70497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 выступили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19722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или классном часе ребята читают стихи, поют и не забывают о поддержке друг друга. Даже маленькое выступление становится победой, когда все стараются вместе.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88547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Дружно убрали кабинет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37772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уборка учит замечать не только свою парту, но и общее пространство. Пять минут дружной работы превращают класс в аккуратное и приятное место для учёбы.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1065823" y="3419938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Помогли новичку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58075" y="3977262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классе появился новый ученик, важно показать ему дорогу, правила и добрые лица. Такая помощь быстро снимает неловкость и делает новичка частью команды.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3883098" y="3419938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Сохранили мир в игре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3375350" y="3977262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самая важная победа — не выиграть, а не поссориться. Когда игра заканчивается без обид, класс показывает, что умеет быть честным, терпеливым и дружным.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мечты для первоклассников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2070575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 и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мечты никто не толкается, не дразнится и не боится задать вопрос. Здесь можно спокойно учиться, потому что рядом добрые и внимательные одноклассники.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50" y="2656134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классе часто звучат приветствия, благодарность и поддержка. Добрые слова помогают начинать день с хорошего настроения и не портят его даже после трудного задания.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50" y="3241693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общие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ребята вместе готовят праздник, рисунок или игру, время летит быстрее. Общие дела делают школьную жизнь яркой и показывают, что вместе всегда веселее.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50" y="3827249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парта, сложенные учебники и бережное отношение к вещам помогают не отвлекаться на беспорядок. В аккуратном классе легче работать и приятнее находиться.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0050" y="4412788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без обид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мечты умеет радоваться, но не смеяться над ошибками или неудачами. Здесь шутки добрые, а улыбки помогают чувствовать себя уверенно каждому ребёнку.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правил помогают классу оставаться дружной командой каждый день.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классе есть пять понятных правил, детям легче договариваться, помогать друг другу и спокойно решать споры. Так команда становится крепче.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кодекс из темы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сильны, когда мы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Дружный класс держится на заботе, уважении и помощи. Когда мы умеем слушать, мириться и поддерживать друг друга, учёба становится легче, а школьный день — радостнее.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2026-05-25T18:33:20Z</dcterms:created>
  <dcterms:modified xsi:type="dcterms:W3CDTF">2026-05-25T18:33:20Z</dcterms:modified>
</cp:coreProperties>
</file>