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английские пищевые идиомы с буквой B—их значения и культурное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идиомы с буквой B про еду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B охватывают важные аспекты жизни и коммуникации в англоязычных странах. Они помогают понять нюансы текста и разговорной речи, обогащая общение и углубляя понимание культурных особенностей.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пищевых идиом с буквой B в языке и культуре
</a:t>
            </a:r>
            <a:endParaRPr lang="en-US" sz="260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«Big cheese»: значение и происхождение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Влиятельный лидер в деловом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«big cheese» обозначает ключевую фигуру — начальника или важную персону. Выражение часто употребляется для подчёркивания статуса и влияния человека в компании или группе.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связано с традицией вручать крупные головки сыра как символ достатка и уважения. Такое использование закрепило за идиомой смысл важного, уважаемого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«Bread and butter» символизирует главный источник дохода или жизненно важное занятие, подчеркивая базовую экономическую опору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возникло из образа простой и необходимой пищи, что подчёркивает его связь с выживанием и стабильностью.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используется в профессиональном и деловом контекстах, отражая основу заработка или деятельности.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служит метафорой для регулярного, надёжного источника средств к существованию в разных сферах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«Bread and butter»: ключевые аспекты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исходит из ассоциации с испорченным яйцом — символом порчи и неприятностей в коллективе или обществе, что подчёркивает негативный оттенок.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описывает человека с плохой репутацией или сомнительным характером. В разговоре это предупреждение о ненадёжности или проблемности личности.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«Bad egg»: негативная репутация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«Bean counter» отмечает финансово педантичного человека, склонного к чрезмерному контролю и придиркам к мелочам.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пренебрежительное название бухгалтера, подчёркивающее чрезмерное внимание к деталям и экономию на всём.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возникло как метафора от подсчёта бобов, иллюстрируя дотошность и придирчивость в финансовых вопросах.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«Bean counter»: особенности значения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«Bite off more than one can chew»: примеры и смысл
</a:t>
            </a:r>
            <a:endParaRPr lang="en-US" sz="2381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собственных возможностей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показывает ситуацию, когда человек берётся за дело, превышающее его способности. Это метафора слишком большого кусочка, который сложно переварить — идущая от реального опыта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чрезмерной амбициозности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употребляется, чтобы описать проекты и задачи, где амбиции превышают реалистичные возможности, предупреждая о рисках и ошибках.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описания манипулятивного поведения, когда приятные слова служат подготовкой к просьбе или достижению цели.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встречается в деловом общении и повседневной речи, отражая психологию взаимодействия.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использование лести с корыстной целью — попытку расположить к себе человека ради выгоды.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основан на смазывании масла на продукты, что символизирует создание комфортного и благоприятного настроя.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«Butter someone up»: основные моменты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обеспечение семьи доходом, роль кормильца. Часто употребляется в контексте бытовой и социальной ответственности.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возникло из традиционных соревнований за бекон как символ достатка, что подчёркивает ценность успеха и стабильности.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«Bring home the bacon»: значение и исторический фон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приятную и лёгкую ситуацию, состояние беззаботности и удачи в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«Bowl of cherries»: ключевые аспекты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связан с лакомством — чашей вишен, что символизирует наслаждение и счастье.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употребляется для обозначения периодов благополучия, на контрасте с трудностями.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активно встречается в литературе и военной речи, выступая альтернативой выражению meet one’s end. Образ связан с неудачей или отказом, ассоциирующимся с неприятным опытом или завершением пути.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«bite the biscuit» используется преимущественно в британском английском как эвфемизм столкновения с трудной ситуацией или смерти. Пример: "He finally had to bite the biscuit" — он, наконец, столкнулся с неизбежным.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Идиома: Bite the biscuit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635" y="1583525"/>
            <a:ext cx="3772431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популярные идиомы с B, их значения и примеры употребления. Она подчёркивает экономический и социальный контекст выражений.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выражения с экономическим и социальным подтекстом, отражающие жизненные реалии.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Idioms Dictionary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идиом на B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1738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письменное упоминание идиомы 'Bread and butter' в британской прессе, связанное с основной едой рабочего класса.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'Bring home the bacon' впервые появляется в газете Daily Mail, обозначая материальное обеспечение семьи.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'Big cheese' входит в пословный обиход как символ влиятельной персоны в деловом и социальном контексте.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большинства идиом связано с сельским хозяйством и символикой статуса через продукты питания.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идиом на B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выражений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как символ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хлеб — это не просто пища, а образ главной жизненной необходимости. Идиомы подчеркивают его роль в стабильности и выживании.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Бекон и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Бекон в идиомах символизирует успех и достаток семьи, а 'bad egg' — метафора для человека с плохой репутацией, отображая негативные социальные качества.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06" y="335128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4712" y="1642900"/>
            <a:ext cx="169838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современной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с B часто встречаются в новостях и репортажах, где подчёркивают роль успеха и критики в контексте общества.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применяются в диалогах подростков и деловой среде, расширяя эмоциональный спектр и выразительность речи.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кино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книги и фильмы активно используют выражения как 'Bring home the bacon' для отображения повседневных реалий.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устойчивое лидерство idiom 'bread and butter' в британских и американских СМИ. Остальные выражения значительно реже встречаются.
</a:t>
            </a:r>
            <a:endParaRPr lang="en-US" sz="1173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частотность 'bread and butter' отражает её фундаментальное значение, тогда как другие идиомы более специализированы по сферам.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публикаций The Guardian, BBC, New York Times, CNN (2010–2023)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идиом с B в СМИ (2010–2023)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'Big cheese' ошибочно переводят как «большой сыр», хотя в английском это обозначение влиятельного человека или лидера, не связанное с едой.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'bad egg' в американском сленге иногда означает «читер» в играх, но основное значение — человек с плохой репутацией — сохраняется.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заблуждения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'Bread and butter' соответствует русскому «хлеб насущный», обозначая основной источник средств к существованию.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'Bad egg' переводится как «паршивая овца» или «гнилое яблоко», что точно передаёт негативную характеристику личности.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'Big cheese' используются русские варианты «шишка» или «босс», а 'bean counter' — «корпоративный счетовод», отражая профессиональные особенности.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 в русском языке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примеры предложений с идиомами на B, используя правильный контекст и значение каждого выражения.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Переведите предложенные идиомы на русский язык, учитывая возможные культурные и смысловые нюансы.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упоминания idioms с B в современных фильмах, книгах или на онлайн-платформах для закрепления понимания.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Проанализируйте стилистические и эмоциональные оттенки идиом в различных источниках, сравнивая их использование.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на применение идиом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идиом с буквой B углубляет понимание английского языка и культуры, развивает речь и способствует успешному общению в различных сферах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идиом на B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2026-05-07T17:41:49Z</dcterms:created>
  <dcterms:modified xsi:type="dcterms:W3CDTF">2026-05-07T17:41:49Z</dcterms:modified>
</cp:coreProperties>
</file>