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соединяют слова и части предложений, помогая точно выразить мысль.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как служебная часть речи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союзы и зачем они нужны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встречаются в разговоре, учебниках, книгах и переписке. Они связывают мысли, делают речь плавной и помогают понять, как части текста связаны между собой.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союз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— это служебная часть речи, которая соединяет однородные члены предложения или части сложного предложения, показывая их смысловую связь.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называет предметы, признаки или действия и не изменяется по родам, числам и падежам, как самостоятельные части речи.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 является членом предложения, но помогает строить фразу понятно, логично и грамотно, особенно в письменной речи.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союз служит для связи, а не для называния предметов, действий или признаков.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самостоятельного лексического значения у союза нет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292257"/>
            <a:ext cx="4873500" cy="8313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союзов по значению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союзы различаются по тому, какие части речи и предложения они связывают.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связывают равноправные части, а подчинительные показывают зависимость одной части от другой.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союзы в речи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союзы особенно удобны в устной речи: они быстро связывают слова, фразы и предложения без лишних пауз.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встречается союз и, потому что он универсален и подходит для простого соединения мыслей.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схема по типичным школьным примерам, 2025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соединяют равноправные элементы: однородные члены или части сложносочинённого предложения, не делая одну часть главнее другой.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соединительным относятся и, да; к противительным — а, но, зато; к разделительным — или, либо. Каждый вид показывает свой тип связи.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союзы помогают перечислять, сопоставлять, выбирать или противопоставлять, поэтому они особенно важны для точной и выразительной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связывают главную и зависимую части сложноподчинённого предложения и показывают, как одна мысль поясняет другую.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могут обозначать причину, время, условие, цель или сравнение. Поэтому по союзу часто легче понять смысл всей фразы.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распространённым относятся потому что, когда, если, чтобы, хотя. Каждый из них задаёт свой вид смысловой связи.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союз выражает зависимость одной части от другой, он помогает определить, какая часть является главной, а какая — придаточной.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вид союза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понять роль союза в предложении и установить его значение.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 сложных предложениях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Сложносочинённое 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сложносочинённом предложении союз соединяет две равноправные части. Каждая из них может существовать отдельно, а связь между ними показывает общий смысл.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Сложноподчинённое 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сложноподчинённом предложении одна часть зависит от другой. Союз помогает увидеть, что одна мысль объясняет, уточняет или дополняет другую.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63430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99194" y="1845400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8700" y="1845400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союз от похожих слов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Соединяет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связывает слова и части предложения, но сам ничего не называет. Его роль — показать отношение между частями высказывания, а не быть его главным смыслом.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тоже, как, что иногда похожи на союзы, но в другом контексте могут быть частицей, местоимением или членом предложения. Важно читать всё предложение целиком.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определить место слова в предложении и его функцию. Если слово можно убрать без потери связи, а смысл всё равно сохраняется, это, скорее всего, не союз.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 примеры употребления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основные разряды союзов, их значение и короткие примеры употребления.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бывают разными по значению, но все они помогают точно показать связь между частями речи и предложения.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союзов русского языка; примеры составлены по материалам школьной программы.
</a:t>
            </a:r>
            <a:endParaRPr lang="en-US" sz="66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отношения выражают союзы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союзы не только соединяют части текста, но и показывают, как именно связаны события, мысли и факты в предложении.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заметны соединение и противопоставление: именно они чаще всего помогают строить ясные и понятные высказывания.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учебной классификации смысловых отношений союзов русского языка.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 союзах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союз соединяет части сложного предложения, перед ним часто ставится запятая. Это помогает читателю быстро увидеть границу между двумя самостоятельными сообщениями и правильно понять смысл.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союзами а, но, потому что, если, когда, чтобы запятая обычно нужна, потому что они связывают не отдельные слова, а самостоятельные части предложения с разными основами.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с однородными членами одиночный союз и чаще всего не требует запятой. Например: Мы читали и обсуждали рассказ. Здесь союз соединяет равноправные действия.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зависят не от самого слова, а от того, что оно соединяет. Поэтому сначала нужно определить структуру предложения, а уже потом ставить запятую.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нужна ли запятая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том, что союз может соединять однородные члены или части сложного предложения.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 живой речи и чтении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и пересказе союзы особенно важны: они подсказывают, где начинается новая часть мысли, что чему противопоставлено и почему событие произошло именно так. Это делает текст понятнее.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союзы делают фразы естественными и помогают не обрывать мысль на середине. С их помощью легко соединять реплики, объяснять причины и переходить от одного сообщения к другому.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63252"/>
            <a:ext cx="4873500" cy="10893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употреблении союзов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связаны не только с запятыми, но и с выбором нужного союза по смыслу.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нужно сначала определить роль слова в предложении, а затем проверить, нужна ли запятая и подходит ли союз по смыслу.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школьной практике и правилам русской пунктуации.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союзы делают текст связным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связывают предложения внутри абзаца так, чтобы читатель видел последовательность событий, причинно-следственные связи и переходы от одной мысли к другой без резких скачков.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избежать однообразных коротких фраз. Благодаря союзам текст звучит плавнее, а автор может точнее показать сравнение, противопоставление, выбор или вывод.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и художественных текстах союзы особенно полезны: они соединяют описание, объяснение и пример, делая сообщение цельным и удобным для понимания.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союзов по значению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тип связи может быть выражен разными словами, поэтому важно не только запомнить союз, но и понять его смысловую роль.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различаются по функции: одни соединяют, другие противопоставляют, выбирают, объясняют причину или обозначают условие.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таблица смысловых функций союзов русского языка.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Союз: маленькое слово с большой ролью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помогают строить ясные предложения, связывать мысли и правильно ставить знаки препинания. Чем лучше мы понимаем их значение, тем грамотнее пишем, читаем и выражаем свои мысли.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2026-05-22T16:27:03Z</dcterms:created>
  <dcterms:modified xsi:type="dcterms:W3CDTF">2026-05-22T16:27:03Z</dcterms:modified>
</cp:coreProperties>
</file>