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1440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2181226"/>
            <a:ext cx="3837900" cy="16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обеспечивает жизненно важный транспорт веществ по всему организму.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1216326"/>
            <a:ext cx="75969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крови по сосудам: основы и функции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кровообращения снабжает ткани кислородом и питательными веществами, а также удаляет вредные отходы. Она поддерживает стабильность внутренних процессов, помогая организму работать без сбоев.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кровообращение так важно?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кровеносных сосудов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переносят насыщенную кислородом кровь от сердца к органам, обладают толстыми стенками и выдерживают высокое давление.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возвращают кровь к сердцу, содержат клапаны для предотвращения обратного тока и несут кровь с низким содержанием кислорода.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— тончайшие сосуды, соединяющие артерии и вены, обеспечивают обмен веществ и газов между кровью и тканями.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артерий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имеют трёхслойную структуру с эластичной стенкой, что позволяет им выдерживать сильное давление при выбросе крови из сердца.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артерия — аорта — обеспечивает быстрое распределение крови по всему организму, гарантируя снабжение кислородом и питательными веществами.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стенки вен и их клапаны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отличаются более тонкими стенками и содержат клапаны для предотвращения обратного тока крови, особенно важные в ногах, где кровь движется против силы тяжести.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движения крови по венам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сокращении мышц тело помогает венозному кровотоку подниматься к сердцу. Клапаны закрываются, чтобы кровь не текла вниз, что обеспечивает её однонаправленное движение.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вены обеспечивают возврат крови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капилляров в обмене веществ
</a:t>
            </a:r>
            <a:endParaRPr lang="en-US" sz="2933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— самые мелкие сосуды с одностенным строением, что облегчает диффузию кислорода, углекислого газа и питательных веществ.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стенки капилляров происходит активный обмен между кровью и клетками, обеспечивая жизнедеятельность тканей и органов.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кровотока в разных сосудах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быстрый поток наблюдается в аорте, а самый медленный — в капиллярах, обеспечивая эффективный обмен веществ.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крови резко замедляется в капиллярах, что позволяет обмену веществ происходить максимально эффективно.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пособие по 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 кровообращения: путь крови
</a:t>
            </a:r>
            <a:endParaRPr lang="en-US" sz="2719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движения крови по системе организма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 кровообращения: схема обмена газами
</a:t>
            </a:r>
            <a:endParaRPr lang="en-US" sz="2309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кровотока в лёгочных сосудах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70-80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ударов в минуту — нормальный ритм сердца в состоянии покоя.
</a:t>
            </a:r>
            <a:endParaRPr lang="en-US" sz="2501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сокращается ритмично, создавая давление, необходимое для продвижения крови по сосудам и поддержания жизнедеятельности тканей.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справочники по физиологии человека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Артериальное давление: показатели и значения
</a:t>
            </a:r>
            <a:endParaRPr lang="en-US" sz="2473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Систолическое давление отражает силу сердечных сокращений, а диастолическое — тонус сосудистой стенки в состоянии покоя.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значительно повышает систолическое давление, что стимулирует работу сердца и адаптацию сосудов к напряжению.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стандарты, Российское кардиологическое общество, 2023
</a:t>
            </a:r>
            <a:endParaRPr lang="en-US" sz="7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Кровоток в организме: факторы влияния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 сила сердечных сокращений определяют объём крови, протекающий через сосуды за единицу времени, напрямую влияя на скорость кровотока.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сосудов зависит от их диаметра и эластичности; сужение увеличивает давление и замедляет движение крови.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Венозные клапаны препятствуют обратному току крови, обеспечивая её правильное направление, особенно при движении снизу вверх.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Вязкость крови и положение тела также влияют на кровоток, изменяя нагрузку на сердце и сопротивление в сосудах.
</a:t>
            </a:r>
            <a:endParaRPr lang="en-US" sz="10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046" y="1009775"/>
            <a:ext cx="3008707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2200" y="775075"/>
            <a:ext cx="4152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Венозные клапаны и предотвращение обратного тока
</a:t>
            </a:r>
            <a:endParaRPr lang="en-US" sz="201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46150" y="177714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Венозные клапаны расположены внутри вен и функционируют как «ворота», которые открываются для продвижения крови к сердцу и закрываются, предотвращая её обратное движение.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65500" y="3063909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клапаны в венах нижних конечностей, так как они помогают крови преодолевать силу тяжести и препятствуют застою, уменьшая риск заболевания вен.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капилляры: примеры обмена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капиллярные стенки транспортируются глюкоза и аминокислоты, необходимые для питания клеток и восстановления тканей.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капиллярах кислород из крови переходит в тканевые клетки, где он используется для обмена веществ, а углекислый газ возвращается в кровь для выведения из организма.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тканей в кровь поступают продукты обмена, которые затем направляются в органы выделения для дальнейшего удаления.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26734"/>
            <a:ext cx="3377400" cy="15943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артерии, вены, капилляры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сосудов: толщина стенок, наличие клапанов, диаметр и функции, показывающие их роли в кровообращении.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сосудов различаются, что обеспечивает эффективное движение крови и обмен веществ в организме.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9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пульса и кровотока при беге
</a:t>
            </a:r>
            <a:pPr algn="ctr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беге пульс учащается до 140-160 ударов в минуту, а кровоток к мышцам увеличивается в 3-4 раза, обеспечивая усиленное снабжение кислородом и энергией для работы тела.
</a:t>
            </a:r>
            <a:endParaRPr lang="en-US" sz="860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сердца на нагрузку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физической активности сердце сокращается чаще и интенсивнее, усиливая насосную функцию. Это важно для быстрого распределения крови и поддержания жизнедеятельности органов.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крови во время физической нагрузки
</a:t>
            </a:r>
            <a:endParaRPr lang="en-US" sz="24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Варикозное расширение вен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из-за ослабления венозных клапанов, что вызывает застой крови и расширение вен, чаще всего на ногах. Болезнь сопровождается отёками и болью.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Тромбоз и его причины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кровяных сгустков блокирует сосуды, что грозит осложнениями. Главные причины — малоподвижный образ жизни и ожирение, которые замедляют кровоток.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Атеросклероз и гипертония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Атеросклероз сужает просвет артерий из-за холестериновых бляшек, вызывая гипертонию — стойкое повышение артериального давления, что повышает нагрузку на сердце.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движения крови: примеры заболеваний
</a:t>
            </a:r>
            <a:endParaRPr lang="en-US" sz="24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 кровообращения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умеренная физическая активность улучшает кровоток и укрепляет сердечно-сосудистую систему, снижая риск патологий.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 контролем калорий способствует поддержанию нормальной массы тела и уменьшает уровень холестерина в крови.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сокращение потребления соли помогают предотвратить повреждение сосудов и развитие гипертонии.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Своевременный и регулярный контроль давления и состояния сосудов позволяет выявлять и корректировать нарушения на ранних стадиях.
</a:t>
            </a:r>
            <a:endParaRPr lang="en-US" sz="10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расскажут факты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круга эритроцита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эритроцитарная клетка совершает полный круг по организму всего за 20–30 секунд в состоянии покоя, обеспечивая постоянную доставку кислорода.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 продолжительность жизни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взрослого человека циркулирует примерно 5–6 литров крови, а средняя продолжительность жизни эритроцита составляет около 120 суток.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Кровоток жизненно необходим для снабжения клеток кислородом, питательными веществами и выведения отходов. Понимание кровообращения помогает сохранять здоровье и предотвращать сосудистые заболевания.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движения крови для здоровья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2026-05-09T22:41:34Z</dcterms:created>
  <dcterms:modified xsi:type="dcterms:W3CDTF">2026-05-09T22:41:34Z</dcterms:modified>
</cp:coreProperties>
</file>