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питания животных: разнообразие стратегий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разные стратегии питания, формируя сложные экосистемные связи.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выбор питания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строение организма влияют на рацион животных. Эволюция и доступные ресурсы формируют пищевые привычки и приспособления.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животные: особенности питания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употребляют в пищу разнообразные растения: траву, листья, плоды и кору. Их пищеварительная система адаптирована для переваривания клетчатки.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измельчения растительной пищи у них развиты широкие плоские коренные зубы, а длинный кишечник помогает лучше усваивать растительные компоненты.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микроорганизмы в желудке травоядных способствуют расщеплению сложных волокон, обеспечивая эффективное получение питательных веществ.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плотоядных животных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 для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имеют мощные клыки и резцы, которые помогают захватывать и разрывать добычу. Эти зубы оптимальны для мясной диеты и свежевания.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челюсти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мускулатура обеспечивает мощное закрытие челюстей, что необходимо для удержания и ликвидации жертвы.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кишечник и высокоэнергетический 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пищеварительная система лучше подходит для быстрого усвоения мяса с высоким содержанием энергии, что поддерживает активный образ жизни хищников.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всеядных животных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 выборе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способны питаться как растительной, так и животной пищей, что позволяет легко адаптироваться к изменению условий среды и наличию кормов.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строение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зубы сочетают форму и функции коренных и клыков, приспособленных к перевариванию широкого спектра продуктов.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ферментная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обладают разнообразными ферментами, которые эффективно переваривают разные типы пищи, обеспечивая оптимальное усвоение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питания животных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 питания, примеры животных и их основные рационы, отражая связь с морфологией и образом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питания связан с особенностями органов и влияет на экосистемный баланс.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БСЭ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значение животных-едоков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цепочки отражают передачу энергии от растений через травоядных к хищникам, формируя основу стабильных экосистем.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одного звена цепи приводит к дисбалансу, что изменяет численность и поведение других видов в сообществе.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пищевая цепь леса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лесной биоты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насекомых: разные стратегии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насекомые, например, гусеницы, питаются листьями растений, обеспечивая контроль растительности в экосистемах.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Мясоядные, как богомол, охотятся на других насекомых, поддерживая баланс численности вредителей и других видов.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насекомые, например муравьи, используют как растительный, так и животный корм, проявляя гибкость в поиске питательных веществ.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выполняют важные функции — опыление, разложение органики и участие в пищевых сетях, поддерживая экологическую устойчивость.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приспособлений у птиц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Зерноядные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и голубь преимущественно питаются семенами и зерном. Их клюв короткий и мощный, приспособлен для раздробления твёрдой пищи.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 и орёл — охотники с острыми изогнутыми клювами и мощными когтями, позволяющими ловить и удерживать добычу.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дятлы питаются насекомыми; ласточки ловят их в полёте, а дятлы используют крепкий клюв для добычи насекомых из коры.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распределения животных по типу питания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типов питания варьируется в разных биомах: в лесах преобладают травоядные, а в пустынях увеличивается доля всеядных.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травоядными, плотоядными и всеядными обеспечивает стабильность экосистем и способствует их устойчивому развитию.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советская энциклопедия (БСЭ),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зубов и их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травоядных: адаптация к растительной пище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травоядных широкие плоские коренные зубы идеально подходят для перемалывания жесткой растительной клетчатки. Резцы помогают срезать листья и траву.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плотоядных и всеядных: особенности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обладают острыми клыками и резцами, чтобы эффективно разрывать плоть. Всеядные комбинируют эти зубы для разнообразного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рыб: различные типы и адаптации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рыбы, как карп, питаются водной растительностью и водорослями, что требует специализированного пищеварения и постоянного поиска растений.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рыбы, например щука, охотятся на мелких рыб и обладают острыми зубами для захвата и удержания добычи в активно движущейся среде.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рыбы, как сом, способны потреблять как растительную, так и животную пищу, что обеспечивает им гибкость в разнообразных водных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рациона в поведении млекопитающих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его уникальный хобот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животный использует длинный хобот для добычи листьев и фруктов с высоких деревьев. Хобот помогает принимать пищу и даже пить воду, демонстрируя ценное приспособление к окружающей среде.
</a:t>
            </a:r>
            <a:endParaRPr lang="en-US" sz="853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коллективная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волков охотится совместно, что повышает эффективность добычи пищи. Такое поведение помогает регулировать численность добычи и поддерживать социальные связи внутри стаи.
</a:t>
            </a:r>
            <a:endParaRPr lang="en-US" sz="88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рациона медведя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летом активно ест ягоды и растения, обеспечивая запас энергии. Весной он переключается на питание насекомыми и рыбой, адаптируясь к меняющимся условиям окружающей среды.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стратегии питания при нехватке ресурсов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дефицита растительной пищи некоторые травоядные начинают есть насекомых и мелких животных, расширяя свой рацион.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снижают активность или впадают в спячку, сокращая потребность в пище и сохраняя энергию.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перемещаются в более благоприятные районы с доступом к пище, обеспечивая выживание стаи или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пищевые специализации животных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 эвкалиптовая диета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питается исключительно листьями эвкалипта, обладая ферментами, которые разрушает токсичные вещества и помогают усваивать низкоэнергетическую пищу.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панда и бамбук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потребляет большой объём бамбука ежедневно, благодаря чему компенсирует низкую питательную ценность этой пищи для больших млекопитающих.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Муравьед и специализированный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Муравьед питается муравьями и термитами, используя длинный липкий язык для быстрого сбора насекомых в гнездовьях.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обитания на рацион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 и биологии,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связь между животными, их средой обитания и основным рационом, показывая адаптацию питания к условиям среды.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животных тесно связан с доступностью пищи в их среде, что обеспечивает выживание и успешную адаптацию в разных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пищевые привычки животных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коренных видов изменяет традиционные рационы, куры и коровы получают специально разработанные корма для эффективного роста.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в городах адаптируются к новым источникам пищи, включая отходы человека, что приводит к изменению их естественного пищевого поведения.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пищевых стратегий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диет способствует распределению экологических ниш, снижая конкуренцию за ресурсы между видами.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специализации обеспечивают баланс численности популяций, предотвращая чрезмерное размножение отдельных видов.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напрямую связана с многообразием пищевых стратегий и их взаимодействием на разных трофических уровнях.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пищевого разнообразия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рационов животных помогает понять экосистемные связи и поддерживать природное равновесие, что необходимо для сохранения биоразнообразия и здоровья планеты.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2026-05-08T12:43:34Z</dcterms:created>
  <dcterms:modified xsi:type="dcterms:W3CDTF">2026-05-08T12:43:34Z</dcterms:modified>
</cp:coreProperties>
</file>