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905400" y="3854725"/>
            <a:ext cx="1762200" cy="748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325" y="4071250"/>
            <a:ext cx="6221400" cy="55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вызвал споры как поэт символизма и свидетель революционного перелома.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468325" y="2316325"/>
            <a:ext cx="6101400" cy="153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Александра Блока: от символизма до революции
</a:t>
            </a:r>
            <a:endParaRPr lang="en-US" sz="403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Литературная эпоха рубежа веков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рубеже XIX–XX веков русская поэзия переживала кризис старых форм. Символизм искал скрытые смыслы, поэтому творчество Блока сразу оказалось в центре литературных споров.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упрёки в неясности и мистицизме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отклики на Блока часто обвиняли его стихи в туманности и чрезмерной субъективности: читателям казалось, что конкретная жизненная реальность в них почти исчезает.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спорными были тексты, связанные с образом Прекрасной Дамы. В них личное чувство превращалось в символ, а сюжет уступал место намёкам и философским ассоциациям.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Критики отмечали и особую музыкальность его стиха: для одних она была достоинством, для других — признаком того, что звук у Блока важнее предметной точности.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6350" y="2773850"/>
            <a:ext cx="2714700" cy="18504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14650" y="2773850"/>
            <a:ext cx="2714700" cy="185045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72950" y="2773850"/>
            <a:ext cx="2714700" cy="185045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56350" y="326250"/>
            <a:ext cx="76461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глазами современников
</a:t>
            </a:r>
            <a:endParaRPr lang="en-US" sz="3200" dirty="0"/>
          </a:p>
        </p:txBody>
      </p:sp>
      <p:sp>
        <p:nvSpPr>
          <p:cNvPr id="11" name="Text 1"/>
          <p:cNvSpPr txBox="1"/>
          <p:nvPr/>
        </p:nvSpPr>
        <p:spPr>
          <a:xfrm>
            <a:off x="69352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Лирик редкой силы
</a:t>
            </a:r>
            <a:pPr algn="l" indent="0" marL="0">
              <a:lnSpc>
                <a:spcPct val="90000"/>
              </a:lnSpc>
              <a:buNone/>
            </a:pPr>
            <a:r>
              <a:rPr lang="en-US" sz="1668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Современники признавали в Блоке поэта необыкновенной эмоциональной точности. Его стихи производили впечатление внутреннего напряжения и редко оставляли равнодушным даже строгих критиков.
</a:t>
            </a:r>
            <a:endParaRPr lang="en-US" sz="1668" dirty="0"/>
          </a:p>
        </p:txBody>
      </p:sp>
      <p:sp>
        <p:nvSpPr>
          <p:cNvPr id="12" name="Text 2"/>
          <p:cNvSpPr txBox="1"/>
          <p:nvPr/>
        </p:nvSpPr>
        <p:spPr>
          <a:xfrm>
            <a:off x="3468450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Упрёк в «кабинетности»
</a:t>
            </a:r>
            <a:pPr algn="l" indent="0" marL="0">
              <a:lnSpc>
                <a:spcPct val="90000"/>
              </a:lnSpc>
              <a:buNone/>
            </a:pPr>
            <a:r>
              <a:rPr lang="en-US" sz="1585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Блока называли слишком сосредоточенным на собственном переживании. Так возникал образ «кабинетного» автора, далёкого от повседневного опыта и конкретных социальных тем.
</a:t>
            </a:r>
            <a:endParaRPr lang="en-US" sz="1585" dirty="0"/>
          </a:p>
        </p:txBody>
      </p:sp>
      <p:sp>
        <p:nvSpPr>
          <p:cNvPr id="13" name="Text 3"/>
          <p:cNvSpPr txBox="1"/>
          <p:nvPr/>
        </p:nvSpPr>
        <p:spPr>
          <a:xfrm>
            <a:off x="6243375" y="1257000"/>
            <a:ext cx="22071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новой поэзии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журналах символистского круга, включая «Весы», его творчество воспринимали как важное событие эпохи. Портреты начала 1900-х, рукописи и публикации создавали образ признанного новатора.
</a:t>
            </a:r>
            <a:endParaRPr lang="en-US" sz="1700" dirty="0"/>
          </a:p>
        </p:txBody>
      </p:sp>
      <p:sp>
        <p:nvSpPr>
          <p:cNvPr id="14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56238" y="1676050"/>
            <a:ext cx="3616824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критики Блока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менялась вместе с историей страны и литературными вкусами.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менялась эпоха, тем по-разному читали Блока: от символиста до поэта исторического перелома.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литературно-критической традиции XX–XXI веков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0372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Блоку ставили в вину условность образов: вместо прямого высказывания он часто выбирал намёк, символ и недосказанность, что затрудняло чтение.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символизме и художественной закрытости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269850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Раннюю лирику связывали с философией символизма, поэтому её упрекали в отрыве от конкретной жизни и «закрытости» для неподготовленного читателя.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793275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части критиков такая поэтика казалась элитарной: смысл будто бы требовал особого культурного опыта и внимания к подтексту.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88050" y="2124675"/>
            <a:ext cx="1695600" cy="195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эта многозначность позже стала источником влияния Блока: его способы изображения глубоко повлияли на поэзию XX 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менялась критическая репутация Блока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 только силу споров, но и смену причин, по которым Блок привлекал внимание критиков.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 полемики пришёлся на годы после «Двенадцати», а затем оценка стала более аналитической и взвешенной.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Литературно-критическая история восприятия Блока, XX–XXI века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8451300" cy="9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Реакция на цикл о Прекрасной Даме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38355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цикла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Стихи вызвали интерес своей необычной интонацией: личное чувство в них было поднято до уровня духовного ожидания и символического образа.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155325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Отклик критиков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Рецензенты спорили с идеализацией женского образа и отсутствием бытовой конкретики, считая цикл слишком отвлечённым от реальной жизни.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927100" y="2735775"/>
            <a:ext cx="2588100" cy="177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 репутации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этот цикл закрепил за Блоком образ поэта, у которого любовь, поиск смысла и философская напряжённость образуют единый художественный мир.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9" y="-100"/>
            <a:ext cx="490742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10000" y="333375"/>
            <a:ext cx="42555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«Двенадцать» как центр полемики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091375" y="2089700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«Двенадцать» стала главным текстом, вокруг которого сосредоточилась критика Блока. В ней увидели и смелое художественное открытие, и тревожное отражение революционного хаоса.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091375" y="3457699"/>
            <a:ext cx="3731400" cy="85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Разногласия касались не только образов, но и авторской позиции: одни читатели приняли поэму как отклик на время, другие сочли её нравственно и эстетически противоречивой.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4843" y="156462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революции Блоку ставили в вину то, что он увидел в историческом сломе не только разрушение, но и возможность обновления общества.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644825" y="2649750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позицию называли внутренне противоречивой: поэт принял стихию перемен, но не предложил ясной политической программы или прямого лозунга.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44825" y="3734875"/>
            <a:ext cx="5781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резко обсуждалось несоответствие между его высоким художественным авторитетом и неоднозначностью гражданского выбора в глазах современников.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62400" y="326250"/>
            <a:ext cx="74988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Обвинения в политической противоречивости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полемики вокруг Блока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критических оценок: от раннего символизма к переосмыслению в современной науке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537" y="2670575"/>
            <a:ext cx="226275" cy="25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41075"/>
            <a:ext cx="239100" cy="2391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Блока с поэтами его эпохи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Ахматовой и Гумилёва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Блока часто сопоставляли с акмеистами и упрекали в меньшей предметности. Его стихи казались менее вещественными, зато сильнее передавали внутреннее напряжение и переход от личного чувства к образу эпохи.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фоне Маяковского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сравнению с футуристической поэзией Блок выглядел менее резким и декларативным. Однако именно его сдержанная интонация позволяла превращать тревогу времени не в лозунг, а в художественный знак исторического перелома.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собственное отличие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Главной особенностью Блока критики называли музыкальность стиха и напряжённый ритм. Через них личное переживание у него приобретало обобщённый смысл и звучало как голос целого поколения.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критических претензий к Блоку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частоту споров, но и то, какие стороны поэтики сильнее всего задевали читателей разных эпох.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остаются не отдельные тексты, а два устойчивых повода для спора: сложность образов и гражданская позиция поэта.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анализ критических оценок Блока по материалам литературной истории и школьной интерпретации.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2400" y="934235"/>
            <a:ext cx="4245300" cy="24626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83055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и советская литературная оценка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112200" y="1643152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в интерпретации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мистические и религиозные мотивы вызывали настороженность. Исследователи часто подчеркивали историческую значимость Блока, но избегали безоговорочно положительной оценки всего его наследия.
</a:t>
            </a:r>
            <a:endParaRPr lang="en-US" sz="1500" dirty="0"/>
          </a:p>
        </p:txBody>
      </p:sp>
      <p:sp>
        <p:nvSpPr>
          <p:cNvPr id="7" name="Text 2"/>
          <p:cNvSpPr txBox="1"/>
          <p:nvPr/>
        </p:nvSpPr>
        <p:spPr>
          <a:xfrm>
            <a:off x="842475" y="3633877"/>
            <a:ext cx="3624600" cy="12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Включение в канон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советское время Блока признали крупным поэтом, сумевшим почувствовать исторический перелом. Его стихи стали частью литературного канона, особенно как свидетельство революционной эпохи.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79645" y="1733225"/>
            <a:ext cx="4172211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менялись адресаты критики и сами основания спора на разных этапах литературной истории.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менялась вместе с эпохой: сначала спорили о стиле, затем — о революции, а позже — о месте Блока в каноне.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литературно-критических оценок Александра Блока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и за что критиковал Блока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8565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исследователи ценят Блока за точную организацию звука и ритма. Его стихи часто строятся так, что смысл раскрывается не сразу, а постепенно, через повтор, паузу и интонацию.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04000" y="2060100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привлекает многослойность образов: один и тот же мотив у Блока может быть и личным, и историческим, и философским одновременно. Благодаря этому его лирика выдерживает разные прочтения.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085650" y="3529725"/>
            <a:ext cx="35160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Блока изучают не только как символиста, но и как мастера художественного метода. Критический разговор о нём всё чаще становится анализом поэтической формы, а не простым спором о взглядах.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362400" y="326250"/>
            <a:ext cx="7498800" cy="91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филология о сильных сторонах Блока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9733" y="13424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ранней лирике Блока смысл иногда слишком сильно зависит от символистских идей времени. Из-за этого неподготовленному читателю трудно сразу понять, что именно становится главным в стихотворении.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629733" y="2277620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мотивы повторяются, поэтому отдельные тексты могут казаться похожими по настроению и образной системе. Для части читателей это снижает ощущение новизны и разнообразия.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629733" y="3212787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символическая плотность делает интерпретацию сложной: один образ у Блока нередко несёт несколько значений сразу. Такая многозначность обогащает текст, но требует внимательного чтения.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629733" y="4147954"/>
            <a:ext cx="6421200" cy="6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поздних произведениях усиливаются трагизм и историческое напряжение, однако уменьшается лёгкость интонации. Поэтому часть читателей воспринимает их как более тяжёлые и внутренне замкнутые.
</a:t>
            </a:r>
            <a:endParaRPr lang="en-US" sz="1300" dirty="0"/>
          </a:p>
        </p:txBody>
      </p:sp>
      <p:sp>
        <p:nvSpPr>
          <p:cNvPr id="8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362400" y="326250"/>
            <a:ext cx="7498800" cy="5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66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Слабые места, которые признают даже сторонники
</a:t>
            </a:r>
            <a:endParaRPr lang="en-US" sz="246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аргументов в критике Блока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что спор вокруг Блока не сводится к одной претензии: его наследие одновременно восхищает и требует интерпретации.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высоких оценок по художественным параметрам не снимает споров, а лишь делает их более содержательными и профессиональными.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оценка критических характеристик в литературоведческих обзорах XX–XXI веков.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2400" y="326250"/>
            <a:ext cx="7498800" cy="86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споры о Блоке не завершились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15300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 соединяет в одном творчестве исповедь, мистическое видение и чувство исторической тревоги. Поэтому его можно читать и как лирика, и как поэта переломного времени.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8308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тексты допускают разные углы зрения: один читатель видит символизм, другой — гражданскую драму, третий — личную трагедию. Такая открытость не позволяет окончательно закрыть спор.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6250838" y="2353750"/>
            <a:ext cx="2178300" cy="17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изучения Блок важен именно как автор, который не упрощает мир. Он заставляет сравнивать художественную форму, исторический контекст и авторскую позицию.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Блок: поэт, вокруг которого продолжается разговор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Блока показывает, как в одной судьбе соединились символизм, исторический перелом и художественная смелость. Именно поэтому его творчество и сегодня вызывает интерес, спор и внимательное чтение.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2026-05-23T12:22:01Z</dcterms:created>
  <dcterms:modified xsi:type="dcterms:W3CDTF">2026-05-23T12:22:01Z</dcterms:modified>
</cp:coreProperties>
</file>