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— большая и удивительная страна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 огромной стране: от морей и гор до городов и традиций.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раскинулась в Европе и Азии, занимает огромную территорию и соединяет разные природные зоны, города и людей. Это страна с большой историей, богатой культурой и множеством удивительных особенностей, которые мы сегодня узнаем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страны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хранит самые узнаваемые символы России. Здесь находятся Кремль и Красная площадь — места, где проходят важные события страны. Рядом стоят древние стены, башни и здания, которые видели много исторических событий.
</a:t>
            </a:r>
            <a:endParaRPr lang="en-US" sz="111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никогда не стоит на месте
</a:t>
            </a:r>
            <a:endParaRPr lang="en-US" sz="1296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очень большой и живой город, где постоянно движутся машины, поезда и люди. В ней работают музеи, театры, школы и государственные учреждения. А московское метро само по себе похоже на подземный музей.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воде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реках и каналах, поэтому его часто называют городом мостов. Здесь особенно красиво гулять у воды и наблюдать, как поднимаются разводные мосты в вечернее время.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Петербурге наступают белые ночи. В это время даже поздним вечером не становится совсем темно, и город будто немного забывает лечь спать. Это очень необычное зрелище.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 — один из самых известных музеев мира. В его залах хранятся произведения искусства, старинные вещи и огромные коллекции, которые помогают узнать историю разных стран и эпох.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город рек, мостов и музеев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регионов входят в состав России, и каждый из них по-своему неповторим.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89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субъектов Федерации сегодня образуют единое государство с разными природой, традициями и занятиями жителей.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 65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России: леса, горы, реки и озёра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леса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России раскинулись тундра и тайга. Здесь долго держится холод, а деревья растут не так густо, как в других местах. Зато природа выглядит суровой и очень красивой.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равнины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Кавказ — известные горные районы страны. А огромные равнины тянутся на многие километры и помогают людям строить города, дороги и поля для выращивания зерна.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воды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считается самой известной рекой России, а Байкал — самым глубоким озером на Земле. Вода в этих местах особенно важна для природы, людей и животных.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медведи, лоси, северные олени, тюлени и редкие звери. Одним нравится холод, другим — густой лес, но всем им нужна чистая и спокойная среда.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53906"/>
            <a:ext cx="486000" cy="48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702506"/>
            <a:ext cx="486000" cy="388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 в разных частях страны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лето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лето бывает тёплым и даже жарким. Здесь чаще хочется лёгкой одежды, панамы и бутылки воды, чтобы прогулка не превратилась в маленькое приключение с перегревом.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зима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холод держится очень долго, а зима может занимать большую часть года. Там особенно нужны тёплая куртка, варежки, шапка и терпение, которое помогает не замёрзнуть.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страны погода может сильно отличаться даже в один и тот же день. Поэтому в России важно уметь одеваться по сезону и не доверять весеннему солнцу слишком рано.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живут в одной большой стране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русские, татары, башкиры, чуваши, якуты, чеченцы, удмурты и многие другие народы. У каждого есть свои традиции, которые делают страну особенно богатой и интересной.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России — русский. Он помогает людям из разных регионов общаться, учиться и работать вместе, не забывая при этом уважать родные традиции каждого народа.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костюмы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можно увидеть яркие костюмы, услышать народную музыку и попробовать национальные блюда. Такие встречи помогают людям делиться радостью и узнавать культуру соседей.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песни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России могут быть свои языки, песни и сказки. Когда дети слышат разные мелодии и слова, они лучше понимают, как многообразна и дружна наша страна.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72" y="1567421"/>
            <a:ext cx="33075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состоит из белой, синей и красной полос. Он поднимается на важных зданиях, спортивных соревнованиях и торжественных церемониях, напоминая о стране и её единстве.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можно увидеть на официальных документах, государственных зданиях и монетах. Он помогает узнавать государство с первого взгляда.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на праздниках, линейках и других важных событиях. Его слушают стоя, потому что так люди выражают уважение к своей стране и её символам.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знают и любят в России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Январь: Новый год и Рождество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начинается с самых любимых зимних праздников. В домах ставят ёлки, дарят подарки и собираются всей семьёй. После этого приходит светлое Рождество.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Май: День Победы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вспоминают подвиг людей, которые защищали Родину. В этот день проходят парады, возлагают цветы и говорят спасибо тем, кто подарил мир.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и март: День защитника Отечества и 8 Марта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зимы и начале весны поздравляют мальчиков, пап, дедушек, девочек, мам и бабушек. Эти дни наполнены открытками, улыбками и тёплыми словами.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и школьные события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отмечают День России, а в школе особенно ждут 1 сентября, День учителя и последний звонок. Эти даты помогают почувствовать себя частью большой страны и дружного школьного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России: книги, музыка и театр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читают в каждом доме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подарила миру сказки и повести, которые любят и дети, и взрослые. Произведения Александра Пушкина, Льва Толстого и Антона Чехова помогают представить жизнь людей, их характеры и поступки. Через книги легко увидеть, как красиво и выразительно звучит родной язык.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балет — живая сцена культуры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любят театр, балет, музеи и библиотеки, потому что там история словно оживает. На сцене актёры рассказывают о людях и событиях, а балетные артисты показывают целые истории движением. Такие встречи с искусством воспитывают вкус и внимательность.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трогает сердце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музыке особое место занимают Пётр Чайковский и Сергей Рахманинов. Их произведения звучат в концертных залах и напоминают о силе мелодии, которая умеет передавать радость, грусть и мечту. Музыка помогает слушателю почувствовать настроение эпохи.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наука и великие открытия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Таблица, которая упорядочила мир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создал таблицу химических элементов, и она стала важной подсказкой для учёных всего мира. С её помощью удобнее изучать вещества и их свойства. Это открытие похоже на очень умную карту, где у каждого элемента есть своё место.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для удобной жизни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учёные работали в химии, физике, медицине и космосе. Их открытия помогали создавать новые лекарства, приборы и технологии. Наука делает жизнь людей безопаснее, а сложные задачи — понятнее, как хороший фонарик в тёмном коридоре.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звёздам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Королёв руководил космической программой, а 12 апреля 1961 года Юрий Гагарин стал первым человеком в космосе. Этот полёт показал, что смелая мечта может стать реальностью. После него люди ещё внимательнее посмотрели на небо.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новый район или город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строительства и заселения нового жилого района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от запада до востока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проходит через очень длинный путь и связывает запад и восток страны. Это одна из самых известных железных дорог, которая показывает, насколько велика Россия.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и магистрали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соединяют города на огромных расстояниях и помогают перевозить людей и грузы. Поезд удобно идёт по расписанию, а в дороге можно смотреть в окно и считать мосты.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над далёкими расстояниями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Авиаперелёты особенно важны, когда путь очень длинный. Самолёт быстро соединяет разные части страны, поэтому люди успевают учиться, работать и навещать родных даже за тысячи километров.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каждый день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помогают автобусы, метро, трамваи и троллейбусы. Они делают поездки в школу, на работу и в кружки более удобными, а на улицах становится меньше спешки и суеты.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большой стране быть единой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32"/>
            <a:ext cx="2681400" cy="23828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добывает нефть, газ, металлы и другие полезные ресурсы. Они нужны для топлива, строительства и работы заводов, поэтому природные богатства становятся основой многих отраслей.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услуги и IT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экономике важны не только заводы и поля, но и врачи, учителя, водители, программисты. Они помогают людям лечиться, учиться, ездить и пользоваться современными технологиями.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техника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создают машины, оборудование и разные нужные вещи. Здесь работают инженеры и рабочие, которые внимательно следят за качеством, чтобы изделия были надёжными и полезными.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 выращивают зерно, овощи и фрукты, а на фермах получают молочные продукты. Благодаря труду людей на полях и в хозяйствах на столах появляются хлеб, каши и свежие продукты.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богата экономика современной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новому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считать, задавать вопросы и искать ответы. Знания помогают не только на уроках, но и в обычной жизни, где каждый день приносит маленькое открытие.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 любознательных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мечтает лечить людей, кто-то строить дома, а кто-то создавать программы. Разные профессии требуют старания, внимания и интереса к делу, поэтому учиться полезно уже сейчас.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 и работать вместе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переменах, в кружках и на уроках дети учатся быть командой. Умение слушать других, делиться идеями и помогать товарищу пригодится почти в любой будущей профессии.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природу и помогать стране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профессии, связанные с защитой природы, экологией и безопасностью. Они нужны, чтобы леса, реки и города оставались чистыми, красивыми и удобными для жизни.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кружки и будущие профессии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 защитой человека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где природа отдыхает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люди бережно охраняют леса, воды и животных, чтобы ничто не мешало их жизни. В таких местах редко бывает шумно, зато часто слышны птицы и ветер. Это настоящие природные дома, где всё стараются сохранить нетронутым.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 Валаам — красота, которую охраняют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 Валаам привлекают людей удивительными пейзажами и чистым воздухом. Но красота требует заботы, поэтому здесь следят за природой особенно внимательно. Если относиться к ней бережно, она будет радовать ещё очень долго.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и его чудеса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известен вулканами, озёрами и богатой дикой природой. Здесь особенно важно соблюдать правила, чтобы редкие растения и животные чувствовали себя спокойно. Природа в таких местах словно говорит: «Смотри, но береги!»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городе, школе и дома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дорогу правильно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переходить дорогу только по переходу и смотреть по сторонам. Даже если очень хочется бежать, лучше остановиться, убедиться, что путь свободен, и идти спокойно.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 и техникой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плита, розетки и электроприборы требуют внимания взрослых. Если обращаться с ними неаккуратно, может случиться беда, поэтому лучше не играть рядом и всегда соблюдать правила.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врачи скорой помощи, спасатели и полиция помогают людям в трудных ситуациях. Если что-то случилось, нужно сразу звать взрослых и не пытаться геройствовать в одиночку.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тоже защищает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голос, внимательность и умение попросить помощи делают жизнь безопаснее. Когда дети не толкаются, не ссорятся и слушают взрослых, день проходит гораздо спокойнее.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6700" y="1075784"/>
            <a:ext cx="8380800" cy="19478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50" y="435775"/>
            <a:ext cx="7277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мире: известная страна с большими возможностями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1055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 космические проекты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1055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международных научных проектах и космических исследованиях. Такие дела помогают учёным из разных стран обмениваться знаниями и вместе находить новые решения.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342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 идеями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0342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связана с другими странами торговлей, путешествиями и обменом знаниями. Это помогает людям узнавать новое, развивать сотрудничество и создавать полезные вещи вместе.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05800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дружеские встречи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05800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спортивных соревнованиях Россия встречается с командами из разных государств. Состязания учат честной игре, уважению к сопернику и радости от общего праздника.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8175" y="3205825"/>
            <a:ext cx="1806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которую узнают во всём мире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8175" y="3650825"/>
            <a:ext cx="1806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Русскую литературу, балет, музыку и театр знают далеко за пределами страны. Эти достижения показывают, что искусство может путешествовать без паспорта и всё равно быть понятым.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страна, которая растёт и сохраняет себя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Россия сочетает большую силу, богатую природу, разные культуры и важные достижения. Её будущее зависит от знаний, труда, дружбы и заботы о родной земле, которую очень легко полюбить.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2026-05-26T10:35:33Z</dcterms:created>
  <dcterms:modified xsi:type="dcterms:W3CDTF">2026-05-26T10:35:33Z</dcterms:modified>
</cp:coreProperties>
</file>