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jpe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image" Target="../media/image-14-11.png"/><Relationship Id="rId12" Type="http://schemas.openxmlformats.org/officeDocument/2006/relationships/image" Target="../media/image-14-12.png"/><Relationship Id="rId13" Type="http://schemas.openxmlformats.org/officeDocument/2006/relationships/image" Target="../media/image-14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image" Target="../media/image-18-12.png"/><Relationship Id="rId13" Type="http://schemas.openxmlformats.org/officeDocument/2006/relationships/image" Target="../media/image-18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3855" y="440175"/>
            <a:ext cx="4256439" cy="4260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050" y="440175"/>
            <a:ext cx="45585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49050" y="1101675"/>
            <a:ext cx="3905100" cy="359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9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Деепричастный оборот: как он помогает сделать речь точной
</a:t>
            </a:r>
            <a:pPr algn="l" indent="0" marL="0">
              <a:lnSpc>
                <a:spcPct val="100000"/>
              </a:lnSpc>
              <a:buNone/>
            </a:pPr>
            <a:r>
              <a:rPr lang="en-US" sz="140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Добавочное действие, запятые и никаких ошибок.
</a:t>
            </a:r>
            <a:endParaRPr lang="en-US" sz="4209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350" y="740863"/>
            <a:ext cx="4150800" cy="36603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37875" y="739975"/>
            <a:ext cx="40530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1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знать перед началом
</a:t>
            </a:r>
            <a:endParaRPr lang="en-US" sz="2001" dirty="0"/>
          </a:p>
        </p:txBody>
      </p:sp>
      <p:sp>
        <p:nvSpPr>
          <p:cNvPr id="5" name="Text 1"/>
          <p:cNvSpPr txBox="1"/>
          <p:nvPr/>
        </p:nvSpPr>
        <p:spPr>
          <a:xfrm>
            <a:off x="4737875" y="1377275"/>
            <a:ext cx="4053000" cy="30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уверенно разбирать деепричастный оборот, нужно помнить: он связан со сказуемым, обозначает добавочное действие и помогает передать два действия в одном предложении. Отдельное внимание всегда уделяется границам оборота и запятым вокруг него.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223650" y="351850"/>
            <a:ext cx="76584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деепричастие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232200" y="1106991"/>
            <a:ext cx="6780484" cy="7423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Добавочное действие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Деепричастие называет действие, которое происходит одновременно с основным или предшествует ему. Оно не сообщает главную мысль, а дополняет сказуемое, уточняя, что делает предмет или лицо.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32200" y="2036915"/>
            <a:ext cx="6780484" cy="7423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формы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деепричастие отвечает на вопросы что делая? и что сделав? Эти вопросы помогают отличить его от других частей речи и быстрее найти в предложении нужную конструкцию.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232200" y="2966827"/>
            <a:ext cx="6780484" cy="7423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Неизменяемость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Деепричастие не изменяется по родам, числам и падежам. Его форма остается одинаковой, поэтому оно не согласуется с существительным, а только связано с глаголом по смыслу.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32200" y="3896734"/>
            <a:ext cx="6780484" cy="7423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 речи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деепричастиям относятся формы читая, улыбнувшись, не замечая, быстро шагая. Они часто делают фразу более точной, потому что сразу показывают, как именно совершается действие.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деепричастный оборот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782425" y="1207150"/>
            <a:ext cx="3739496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оборота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Деепричастный оборот включает само деепричастие и слова, которые к нему относятся. Вместе они образуют единое смысловое сочетание, а не отдельное случайное добавление к предложению.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181204" y="1207150"/>
            <a:ext cx="3739495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состав оборота могут входить пояснения, дополнения и обстоятельственные слова. Например: читая интересную книгу, быстро подойдя к окну, не заметив ошибки в диктанте. Именно зависимые слова расширяют смысл.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782425" y="2858150"/>
            <a:ext cx="3739496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со сказуемым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Оборот обычно относится к глаголу-сказуемому и поясняет его. Он отвечает на вопросы как? когда? почему? и помогает увидеть, каким способом совершается основное действие.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5181204" y="2858150"/>
            <a:ext cx="3739495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в предложении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Деепричастный оборот делает высказывание более точным и компактным. Вместо двух отдельных предложений можно передать последовательность или причину действия в одной фразе.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450" y="1493820"/>
            <a:ext cx="3982500" cy="20439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6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деепричастного оборота
</a:t>
            </a:r>
            <a:endParaRPr lang="en-US" sz="2906" dirty="0"/>
          </a:p>
        </p:txBody>
      </p:sp>
      <p:sp>
        <p:nvSpPr>
          <p:cNvPr id="5" name="Text 1"/>
          <p:cNvSpPr txBox="1"/>
          <p:nvPr/>
        </p:nvSpPr>
        <p:spPr>
          <a:xfrm>
            <a:off x="4853575" y="1245101"/>
            <a:ext cx="3693300" cy="17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признаки помогают быстро узнать оборот в предложении и не перепутать его с другими конструкциями.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853575" y="3326050"/>
            <a:ext cx="3693300" cy="10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Оборот всегда связан с действием, не изменяется как имя и часто имеет уточняющие слова.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28750" y="4079490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правило о деепричастии и деепричастном обороте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6300" y="1199838"/>
            <a:ext cx="3537900" cy="16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000" dirty="0"/>
          </a:p>
        </p:txBody>
      </p:sp>
      <p:sp>
        <p:nvSpPr>
          <p:cNvPr id="4" name="Text 1"/>
          <p:cNvSpPr txBox="1"/>
          <p:nvPr/>
        </p:nvSpPr>
        <p:spPr>
          <a:xfrm>
            <a:off x="910000" y="3130598"/>
            <a:ext cx="3010500" cy="8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63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предложения разделяет запятая, чтобы показать границу между основным и добавочным действием.
</a:t>
            </a:r>
            <a:endParaRPr lang="en-US" sz="1563" dirty="0"/>
          </a:p>
        </p:txBody>
      </p:sp>
      <p:sp>
        <p:nvSpPr>
          <p:cNvPr id="5" name="Text 2"/>
          <p:cNvSpPr txBox="1"/>
          <p:nvPr/>
        </p:nvSpPr>
        <p:spPr>
          <a:xfrm>
            <a:off x="4822075" y="1195650"/>
            <a:ext cx="4029300" cy="28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Запятая помогает сразу увидеть, где заканчивается главное действие и начинается пояснение. Это делает предложение понятным и предотвращает смешение смысла.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646300" y="4666575"/>
            <a:ext cx="5715000" cy="39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пунктуации при деепричастном обороте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50" y="1584186"/>
            <a:ext cx="8544900" cy="28768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80697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78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найти деепричастный оборот в предложении
</a:t>
            </a:r>
            <a:endParaRPr lang="en-US" sz="2578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078424"/>
            <a:ext cx="8069700" cy="3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77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 школьному правилу разбора и пунктуации
</a:t>
            </a:r>
            <a:endParaRPr lang="en-US" sz="1777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535775" y="351850"/>
            <a:ext cx="8315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Запятые в начале предложения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535775" y="1174275"/>
            <a:ext cx="2559725" cy="32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Оборот впереди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деепричастный оборот стоит перед сказуемым, после него ставится запятая. Это помогает отделить добавочное действие от основного и сразу увидеть начало главной части предложения.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435012" y="1174275"/>
            <a:ext cx="2559725" cy="32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позиция часто показывает, что одно действие произошло раньше другого. Сначала ученик поднялся на холм, а затем увидел реку — именно это передает порядок событий.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334237" y="1174275"/>
            <a:ext cx="2559725" cy="32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ориентир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оборот стоит в начале, его легче заметить по смысловой паузе. Запятая после него не случайна: она обозначает переход от уточнения к главному сообщению.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Запятые в середине предложения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994275" y="1344800"/>
            <a:ext cx="1983300" cy="27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Оборот внутри фразы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деепричастный оборот находится внутри предложения, он выделяется с двух сторон запятыми. Так читатель не путает его с соседними словами и видит точные границы конструкции.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763725" y="1344800"/>
            <a:ext cx="1983300" cy="27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Отделение пояснения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Запятые помогают отделить добавочное действие от основной части высказывания. В примере Ребята, не теряя времени, начали работу именно оборот объясняет, как проходило действие.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533175" y="1344800"/>
            <a:ext cx="1983300" cy="27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нужно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Двойное выделение делает текст более ясным и легким для чтения. Без запятых можно ошибочно принять оборот за часть главной основы предложения.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Запятые в конце предложения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2239525" y="3170249"/>
            <a:ext cx="1474500" cy="12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69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действие названо
</a:t>
            </a:r>
            <a:pPr algn="ctr" indent="0" marL="0">
              <a:lnSpc>
                <a:spcPct val="100000"/>
              </a:lnSpc>
              <a:buNone/>
            </a:pPr>
            <a:r>
              <a:rPr lang="en-US" sz="869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69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 предложении появляется сказуемое, которое сообщает основное событие. После него читатель уже понимает, что произошло, а деепричастный оборот только уточняет способ действия.
</a:t>
            </a:r>
            <a:endParaRPr lang="en-US" sz="869" dirty="0"/>
          </a:p>
        </p:txBody>
      </p:sp>
      <p:sp>
        <p:nvSpPr>
          <p:cNvPr id="9" name="Text 2"/>
          <p:cNvSpPr txBox="1"/>
          <p:nvPr/>
        </p:nvSpPr>
        <p:spPr>
          <a:xfrm>
            <a:off x="3800575" y="977249"/>
            <a:ext cx="1474500" cy="119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55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следует оборот, который рассказывает, как, когда или почему это действие произошло. В примере Ученики отправились домой, весело обсуждая урок он добавляет подробность.
</a:t>
            </a:r>
            <a:pPr algn="ctr" indent="0" marL="0">
              <a:lnSpc>
                <a:spcPct val="100000"/>
              </a:lnSpc>
              <a:buNone/>
            </a:pPr>
            <a:r>
              <a:rPr lang="en-US" sz="855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55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Появляется добавочное действие
</a:t>
            </a:r>
            <a:endParaRPr lang="en-US" sz="855" dirty="0"/>
          </a:p>
        </p:txBody>
      </p:sp>
      <p:sp>
        <p:nvSpPr>
          <p:cNvPr id="10" name="Text 3"/>
          <p:cNvSpPr txBox="1"/>
          <p:nvPr/>
        </p:nvSpPr>
        <p:spPr>
          <a:xfrm>
            <a:off x="5410675" y="3170249"/>
            <a:ext cx="1474500" cy="12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9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Ставится запятая
</a:t>
            </a:r>
            <a:pPr algn="ctr" indent="0" marL="0">
              <a:lnSpc>
                <a:spcPct val="100000"/>
              </a:lnSpc>
              <a:buNone/>
            </a:pPr>
            <a:r>
              <a:rPr lang="en-US" sz="959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59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оборотом обязательно ставится запятая, потому что он отделяет пояснение от основной части. Это помогает сохранить четкую структуру и избежать неясности.
</a:t>
            </a:r>
            <a:endParaRPr lang="en-US" sz="959" dirty="0"/>
          </a:p>
        </p:txBody>
      </p:sp>
      <p:sp>
        <p:nvSpPr>
          <p:cNvPr id="11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1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Сравнение: деепричастный оборот и другие похожие конструкции
</a:t>
            </a:r>
            <a:endParaRPr lang="en-US" sz="191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Сходные формы легко перепутать, но их роль в предложении различается. Особенно важно смотреть, есть ли зависимые слова и добавочное действие.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признаков совпадает с деепричастным оборотом, тем вероятнее нужны запятые и проверка связи с подлежащим.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сравнение грамматических конструкций для 7 класса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4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4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  <p:sp>
        <p:nvSpPr>
          <p:cNvPr id="8" name="Text 1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запятые не нужны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762250" y="1207150"/>
            <a:ext cx="2285862" cy="32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Устойчивое сочетание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выражение стало привычным и воспринимается как цельная фраза, оно не выделяется запятыми. В таких случаях смысл уже не разбивается на отдельные действия.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698375" y="1207150"/>
            <a:ext cx="2285862" cy="32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добавочного значения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слово на -в или -я перестаёт обозначать дополнительное действие, а лишь входит в состав фразеологизма, запятая не нужна. Это нужно узнавать по смыслу, а не только по форме.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634500" y="1207150"/>
            <a:ext cx="2285862" cy="32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 замене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попытаться заменить выражение обычным деепричастным оборотом. Если замена звучит неестественно и фраза остаётся цельной, перед вами устойчивое сочетание без обособления.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000" y="1125896"/>
            <a:ext cx="2769600" cy="15335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7197" y="1125896"/>
            <a:ext cx="2769600" cy="153355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553" y="1125896"/>
            <a:ext cx="2769600" cy="153355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352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59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доске ученик разбирает предложение: «Подъезжая к станции, у меня слетела шляпа». Он замечает, что деепричастный оборот должен относиться к тому, кто совершает действие. Поэтому запись исправляют: «Подъезжая к станции, я потерял шляпу».
</a:t>
            </a:r>
            <a:endParaRPr lang="en-US" sz="859" dirty="0"/>
          </a:p>
        </p:txBody>
      </p:sp>
      <p:sp>
        <p:nvSpPr>
          <p:cNvPr id="10" name="Text 1"/>
          <p:cNvSpPr txBox="1"/>
          <p:nvPr/>
        </p:nvSpPr>
        <p:spPr>
          <a:xfrm>
            <a:off x="5352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Шляпа у станции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34084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59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просит найти исполнителя двух действий в предложении. Если один и тот же человек сначала подъезжает, а потом теряет шляпу, ошибка исчезает. На полях появляются пометки, стрелки и подчёркнутые слова, чтобы увидеть связь между частями.
</a:t>
            </a:r>
            <a:endParaRPr lang="en-US" sz="859" dirty="0"/>
          </a:p>
        </p:txBody>
      </p:sp>
      <p:sp>
        <p:nvSpPr>
          <p:cNvPr id="12" name="Text 3"/>
          <p:cNvSpPr txBox="1"/>
          <p:nvPr/>
        </p:nvSpPr>
        <p:spPr>
          <a:xfrm>
            <a:off x="34084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выполняет оба действия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62816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59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доски видно, как неверный вариант превращается в правильный. Ученик переписывает предложение, а рядом оставляет короткое правило: деепричастие и сказуемое должны относиться к одному подлежащему. Так ошибка становится понятной и запоминающейся.
</a:t>
            </a:r>
            <a:endParaRPr lang="en-US" sz="859" dirty="0"/>
          </a:p>
        </p:txBody>
      </p:sp>
      <p:sp>
        <p:nvSpPr>
          <p:cNvPr id="14" name="Text 5"/>
          <p:cNvSpPr txBox="1"/>
          <p:nvPr/>
        </p:nvSpPr>
        <p:spPr>
          <a:xfrm>
            <a:off x="62816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Исправление на уроке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  <p:sp>
        <p:nvSpPr>
          <p:cNvPr id="16" name="Text 7"/>
          <p:cNvSpPr txBox="1"/>
          <p:nvPr/>
        </p:nvSpPr>
        <p:spPr>
          <a:xfrm>
            <a:off x="537150" y="351850"/>
            <a:ext cx="8083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39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Типичная ошибка: действие не относится к одному подлежащему
</a:t>
            </a:r>
            <a:endParaRPr lang="en-US" sz="193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4769" y="1328100"/>
            <a:ext cx="604013" cy="69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19575" y="1371330"/>
            <a:ext cx="754800" cy="60384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02063" y="1328100"/>
            <a:ext cx="690300" cy="6903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420013" y="1337783"/>
            <a:ext cx="754800" cy="670933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06100" y="363619"/>
            <a:ext cx="81318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37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отличить правильное предложение от ошибки
</a:t>
            </a:r>
            <a:endParaRPr lang="en-US" sz="2537" dirty="0"/>
          </a:p>
        </p:txBody>
      </p:sp>
      <p:sp>
        <p:nvSpPr>
          <p:cNvPr id="16" name="Text 1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  <p:sp>
        <p:nvSpPr>
          <p:cNvPr id="17" name="Text 2"/>
          <p:cNvSpPr txBox="1"/>
          <p:nvPr/>
        </p:nvSpPr>
        <p:spPr>
          <a:xfrm>
            <a:off x="498963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5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исполнитель
</a:t>
            </a:r>
            <a:pPr algn="ctr" indent="0" marL="0">
              <a:lnSpc>
                <a:spcPct val="100000"/>
              </a:lnSpc>
              <a:buNone/>
            </a:pPr>
            <a:r>
              <a:rPr lang="en-US" sz="125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58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найдите того, кто выполняет действие в сказуемом. Затем проверьте, может ли этот же предмет или человек совершать действие, выраженное деепричастием.
</a:t>
            </a:r>
            <a:endParaRPr lang="en-US" sz="1258" dirty="0"/>
          </a:p>
        </p:txBody>
      </p:sp>
      <p:sp>
        <p:nvSpPr>
          <p:cNvPr id="18" name="Text 3"/>
          <p:cNvSpPr txBox="1"/>
          <p:nvPr/>
        </p:nvSpPr>
        <p:spPr>
          <a:xfrm>
            <a:off x="2649379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3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со сказуемым
</a:t>
            </a:r>
            <a:pPr algn="ctr" indent="0" marL="0">
              <a:lnSpc>
                <a:spcPct val="100000"/>
              </a:lnSpc>
              <a:buNone/>
            </a:pPr>
            <a:r>
              <a:rPr lang="en-US" sz="133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3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Деепричастный оборот всегда связан с главным действием в предложении. Если он поясняет другое лицо или предмет, конструкцию нужно перестроить.
</a:t>
            </a:r>
            <a:endParaRPr lang="en-US" sz="1330" dirty="0"/>
          </a:p>
        </p:txBody>
      </p:sp>
      <p:sp>
        <p:nvSpPr>
          <p:cNvPr id="19" name="Text 4"/>
          <p:cNvSpPr txBox="1"/>
          <p:nvPr/>
        </p:nvSpPr>
        <p:spPr>
          <a:xfrm>
            <a:off x="4799438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смысла
</a:t>
            </a:r>
            <a:pPr algn="ctr" indent="0" marL="0">
              <a:lnSpc>
                <a:spcPct val="100000"/>
              </a:lnSpc>
              <a:buNone/>
            </a:pPr>
            <a:r>
              <a:rPr lang="en-US" sz="13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38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Прочитайте предложение целиком и задайте вопрос: звучит ли оно так, будто оба действия выполняет один и тот же герой. Если нет, есть ошибка.
</a:t>
            </a:r>
            <a:endParaRPr lang="en-US" sz="1338" dirty="0"/>
          </a:p>
        </p:txBody>
      </p:sp>
      <p:sp>
        <p:nvSpPr>
          <p:cNvPr id="20" name="Text 5"/>
          <p:cNvSpPr txBox="1"/>
          <p:nvPr/>
        </p:nvSpPr>
        <p:spPr>
          <a:xfrm>
            <a:off x="6949490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7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Перестройка фразы
</a:t>
            </a:r>
            <a:pPr algn="ctr" indent="0" marL="0">
              <a:lnSpc>
                <a:spcPct val="100000"/>
              </a:lnSpc>
              <a:buNone/>
            </a:pPr>
            <a:r>
              <a:rPr lang="en-US" sz="1227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27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действия принадлежат разным лицам, замените исходное предложение на другое. Так сохраняется смысл, а грамматическая связь становится правильной и понятной.
</a:t>
            </a:r>
            <a:endParaRPr lang="en-US" sz="122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3383" y="1128900"/>
            <a:ext cx="5438433" cy="1735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правильной пунктуации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934075" y="3111900"/>
            <a:ext cx="3583200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запятых зависит от положения оборота, но его смысл остаётся одинаковым: он показывает добавочное действие.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971500" y="4463750"/>
            <a:ext cx="51786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Примеры, составленные по школьному правилу обособления деепричастного оборота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0875" y="3111900"/>
            <a:ext cx="3583200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Посмотрите, как меняется расположение оборота и число запятых в зависимости от его места в предложении.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 постановке запятых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чаще появляются там, где оборот длинный или стоит рядом с другими запятыми. Поэтому полезно выделять его отдельно при чтении вслух.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трудности связаны не только с самой запятой, но и с точным определением границ оборота и его связи с подлежащим.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типичных ошибок при изучении деепричастного оборота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50" y="1584186"/>
            <a:ext cx="8544900" cy="28768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80697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98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проверки пунктуации при деепричастном обороте
</a:t>
            </a:r>
            <a:endParaRPr lang="en-US" sz="2098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078424"/>
            <a:ext cx="8069700" cy="3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для самопроверки в школьной работе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1625" y="1328100"/>
            <a:ext cx="690300" cy="69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51825" y="1328100"/>
            <a:ext cx="690300" cy="690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45206" y="1328100"/>
            <a:ext cx="604013" cy="6903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452263" y="1328100"/>
            <a:ext cx="690300" cy="6903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06100" y="363625"/>
            <a:ext cx="81318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нужна эта тема в письменной речи
</a:t>
            </a:r>
            <a:endParaRPr lang="en-US" sz="3000" dirty="0"/>
          </a:p>
        </p:txBody>
      </p:sp>
      <p:sp>
        <p:nvSpPr>
          <p:cNvPr id="16" name="Text 1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  <p:sp>
        <p:nvSpPr>
          <p:cNvPr id="17" name="Text 2"/>
          <p:cNvSpPr txBox="1"/>
          <p:nvPr/>
        </p:nvSpPr>
        <p:spPr>
          <a:xfrm>
            <a:off x="498963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31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мысли
</a:t>
            </a:r>
            <a:pPr algn="ctr" indent="0" marL="0">
              <a:lnSpc>
                <a:spcPct val="100000"/>
              </a:lnSpc>
              <a:buNone/>
            </a:pPr>
            <a:r>
              <a:rPr lang="en-US" sz="1231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3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Деепричастный оборот помогает выразить действие короче и точнее, не перегружая предложение лишними словами. Это делает текст более собранным и ясным.
</a:t>
            </a:r>
            <a:endParaRPr lang="en-US" sz="1231" dirty="0"/>
          </a:p>
        </p:txBody>
      </p:sp>
      <p:sp>
        <p:nvSpPr>
          <p:cNvPr id="18" name="Text 3"/>
          <p:cNvSpPr txBox="1"/>
          <p:nvPr/>
        </p:nvSpPr>
        <p:spPr>
          <a:xfrm>
            <a:off x="2649379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
</a:t>
            </a:r>
            <a:pPr algn="ctr" indent="0" marL="0">
              <a:lnSpc>
                <a:spcPct val="100000"/>
              </a:lnSpc>
              <a:buNone/>
            </a:pPr>
            <a:r>
              <a:rPr lang="en-US" sz="130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02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его помощью легко показать, что произошло сначала, а что потом. Читатель быстрее понимает порядок событий и не путает главное с дополнительным.
</a:t>
            </a:r>
            <a:endParaRPr lang="en-US" sz="1302" dirty="0"/>
          </a:p>
        </p:txBody>
      </p:sp>
      <p:sp>
        <p:nvSpPr>
          <p:cNvPr id="19" name="Text 4"/>
          <p:cNvSpPr txBox="1"/>
          <p:nvPr/>
        </p:nvSpPr>
        <p:spPr>
          <a:xfrm>
            <a:off x="4799438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9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 и способ
</a:t>
            </a:r>
            <a:pPr algn="ctr" indent="0" marL="0">
              <a:lnSpc>
                <a:spcPct val="100000"/>
              </a:lnSpc>
              <a:buNone/>
            </a:pPr>
            <a:r>
              <a:rPr lang="en-US" sz="1309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09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Оборот может пояснять, почему произошло действие или как именно оно было выполнено. Такая конструкция делает высказывание выразительнее без длинных объяснений.
</a:t>
            </a:r>
            <a:endParaRPr lang="en-US" sz="1309" dirty="0"/>
          </a:p>
        </p:txBody>
      </p:sp>
      <p:sp>
        <p:nvSpPr>
          <p:cNvPr id="20" name="Text 5"/>
          <p:cNvSpPr txBox="1"/>
          <p:nvPr/>
        </p:nvSpPr>
        <p:spPr>
          <a:xfrm>
            <a:off x="6949490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7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Понятность без двусмысленности
</a:t>
            </a:r>
            <a:pPr algn="ctr" indent="0" marL="0">
              <a:lnSpc>
                <a:spcPct val="100000"/>
              </a:lnSpc>
              <a:buNone/>
            </a:pPr>
            <a:r>
              <a:rPr lang="en-US" sz="1227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2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Правильные запятые помогают сразу увидеть границы оборота. Благодаря этому в сочинении, изложении или диктанте меньше риск сделать предложение неясным.
</a:t>
            </a:r>
            <a:endParaRPr lang="en-US" sz="122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6300" y="1199838"/>
            <a:ext cx="3537900" cy="16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000" dirty="0"/>
          </a:p>
        </p:txBody>
      </p:sp>
      <p:sp>
        <p:nvSpPr>
          <p:cNvPr id="4" name="Text 1"/>
          <p:cNvSpPr txBox="1"/>
          <p:nvPr/>
        </p:nvSpPr>
        <p:spPr>
          <a:xfrm>
            <a:off x="910000" y="3130598"/>
            <a:ext cx="3010500" cy="8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проверки помогают быстро понять, нужны ли запятые
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4822075" y="1195650"/>
            <a:ext cx="4029300" cy="28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 действие, подлежащее и границы оборота — этого достаточно, чтобы избежать большинства ошибок при письме.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646300" y="4666575"/>
            <a:ext cx="5715000" cy="39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правило проверки деепричастного оборота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0675" y="2255925"/>
            <a:ext cx="5233800" cy="263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301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запятые становятся понятнее
</a:t>
            </a:r>
            <a:pPr algn="l" indent="0" marL="0">
              <a:lnSpc>
                <a:spcPct val="100000"/>
              </a:lnSpc>
              <a:buNone/>
            </a:pPr>
            <a:r>
              <a:rPr lang="en-US" sz="1564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64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помнить о добавочном действии, проверять подлежащее и узнавать устойчивые выражения, деепричастный оборот перестаёт быть трудным. Тогда запятые ставятся уверенно и без лишних сомнений.
</a:t>
            </a:r>
            <a:endParaRPr lang="en-US" sz="430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2026-05-28T09:11:13Z</dcterms:created>
  <dcterms:modified xsi:type="dcterms:W3CDTF">2026-05-28T09:11:13Z</dcterms:modified>
</cp:coreProperties>
</file>