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3 классе: чему учит программа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писать, читать и говорить грамотно, без лишних ошибок.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русский язык особенно важен в 3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школьник уже не только повторяет образец, но и объясняет свой выбор. Курс помогает говорить и писать увереннее, понимать тексты и применять правила в учёбе и в обычной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различает предложение и текст, находит в слове корень, приставку и суффикс, задаёт вопрос к слову и на простом уровне определяет часть речи.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пишет слова с изученными орфограммами, подбирает проверочные слова, ставит знаки препинания в конце предложения и составляет небольшой рассказ по картинке или плану.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года важной привычкой становится самопроверка: ученик перечитывает написанное, замечает ошибки и исправляет их спокойно, без спешки и лишних подсказок.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результаты обучения в 3 классе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принципы изучения русского языка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Повторяем знакомое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правило опирается на уже известные слова, примеры и жизненные ситуации ребёнка. Так материал становится понятным и не пугает.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Наблюдаем и сравниваем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читают, слушают, пишут и замечают общую особенность в словах или предложениях. Сначала ищут, потом делают вывод.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Пробуем по 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объяснения правила дети выполняют упражнения с опорой на пример, чтобы увидеть, как правило работает в деле.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Применяем самостоятельно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школьник использует правило в новых словах и предложениях, проверяет себя и исправляет ошибки как настоящий языковой мастер.
</a:t>
            </a:r>
            <a:endParaRPr lang="en-US" sz="10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повседневной жизни школьника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без лишней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записывает домашнее задание в дневник, аккуратно оформляет тетрадь и ставит нужные знаки. Даже такая короткая запись требует внимания к слову и к почерку, чтобы потом не искать подсказки по всему столу.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к рисунку и короткое поздравление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нужно подписать рисунок, написать открытку или короткое поздравление. Здесь особенно важны точные слова, вежливый тон и аккуратное письмо — ведь приятно, когда текст выглядит опрятно и читается с первого взгляда.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 и чтение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ученик читает условие задачи, отвечает вслух и объясняет мысль по порядку. Русский язык помогает говорить ясно, не терять главную мысль и не превращать ответ в «словесный салат».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478" y="2126473"/>
            <a:ext cx="164813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268" y="2126473"/>
            <a:ext cx="230737" cy="263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как основа речи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Законченное высказывание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передаёт одну завершённую мысль. Дети учатся видеть его границы в тексте и понимать, где мысль начинается и где заканчивается.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Вопрос, сообщение,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различают вопросительные, повествовательные и побудительные предложения. Они замечают, как меняются интонация и знак в конце.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наблюдают, как расположение слов влияет на ясность высказывания. Правильный порядок помогает сделать мысль точной, а речь — понятной и живой.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работа над языковым правилом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действий при знакомстве с новым правилом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определять тему текста и понимать, о чём он рассказывает. Это помогает не теряться среди предложений и сразу видеть главное.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находят основную мысль, делят текст на начало, основную часть и концовку, подбирают заголовок и отмечают ключевые слова.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тренируется умение отличать связный текст от набора предложений. Для работы берут короткие истории о школе, семье, природе и играх.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Текст: тема, основная мысль, части текста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38948"/>
            <a:ext cx="234000" cy="2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7715" y="1319025"/>
            <a:ext cx="216825" cy="2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и словарные слова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в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замечать буквы, которые нельзя услышать точно, и находить места, где легко ошибиться. Это первый шаг к грамотному письму.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запоминают по написанию, а не по слуху. Их повторяют, читают, пишут и используют в предложениях, чтобы они не «прятались» в памяти.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правилу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возможность, дети подбирают проверочное слово и сверяют написание. Так правило становится рабочим инструментом, а не скучной строчкой.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Изученные орфограммы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программу входят безударные гласные, парные согласные и некоторые случаи непроизносимых согласных. Постепенная тренировка помогает писать увереннее и аккуратнее.
</a:t>
            </a:r>
            <a:endParaRPr lang="en-US" sz="11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показывает, из каких частей состоит слово. Ребёнок находит корень как общую часть родственных слов и замечает, что смысл сохраняется.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различают приставку в начале слова и суффикс после корня. На примерах вроде лес, лесной, лесник и перелесок они видят, как слово меняется.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развивает наблюдательность и помогает писать точнее. Когда части слова становятся понятными, и ошибки в письме встречаются заметно реже.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приставка и суффикс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 проверка написания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 помогает проверить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подбирает к слову родственные формы, буква становится заметнее, а сомнение — меньше. Так «вода» подсказывает «водный», а «сад» — «садик». На рисунке это удобно показать как дерево, где корень держит все ветви слов.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звуку — не всегда родственники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слова звучат похоже, но не являются однокоренными. В таком случае проверка не помогает, и нужно быть особенно внимательным. На схеме можно сравнить настоящую «семью слов» и случайные соседи, чтобы различие стало сразу видно.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 или явление и отвечает на вопросы кто? что? На простых примерах дети учатся находить такие слова в предложении и замечать, о ком или о чём идёт речь.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на доступном уровне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помогает описать предмет точнее: какой? какая? какое? Оно делает речь ярче, потому что добавляет признак — цвет, размер, форму, настроение или другое важное качество.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 действие, состояние или изменение и отвечает на вопросы что делает? что сделал? что происходит? С его помощью предложение становится живым и понятным, как маленькая картинка в движении.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различает эти части речи, ему легче строить точные фразы и не путать слова в предложении. Это особенно помогает при письме, чтении и устном ответе у доски.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58671"/>
            <a:ext cx="244327" cy="195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47912"/>
            <a:ext cx="244327" cy="217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связью слов в предложении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подбирать слова так, чтобы они подходили друг к другу по смыслу. Тогда фраза звучит естественно и не «спотыкается» на середине.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выбирают окончания в словосочетаниях и проверяют, совпадают ли форма и значение слов. Это помогает писать без лишних ошибок и не терять точность.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изменяются по числу, а в доступных случаях — и по роду. Так ребёнок видит, как одна и та же основа может по-разному звучать в речи.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для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учат подбирать признаки, действия и сравнения к предмету. Благодаря этому речь становится ясной, красивой и гораздо понятнее для слушателя.
</a:t>
            </a:r>
            <a:endParaRPr lang="en-US" sz="11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письменной речи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читают готовые короткие тексты и замечают, как в них устроено начало, основная часть и конец.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450" y="181562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школьники отвечают на вопросы письменно: кратко, по делу и без лишних слов, но уже с аккуратным оформлением.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494811" y="2749231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 картинке или плану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они составляют 3–5 связанных предложений по изображению, опорным словам или простому плану.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77450" y="330809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самостоятельный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собственный рассказ, поздравление или письмо, где важны последовательность, точность слов и завершённость мысли.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исправление ошибок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читает написанное вслух и сравнивает его с правилом. Так легче заметить пропущенные буквы, неверное начало предложения и знаки в конце.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ученик исправляет найденные неточности аккуратно и без спешки. Если ошибка повторяется, он возвращается к примеру и ещё раз проверяет трудное место.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слова к связному тексту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ребёнок переходит от отдельного слова к небольшому рассказу и учится оформлять мысль поэтапно.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чтения и окружающего мира русский язык помогает понимать задания, находить главную мысль и точно отвечать на вопросы. Ребёнку проще объяснить, что он увидел и узнал.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и технологии грамотная запись нужна для коротких объяснений, подписей, пошаговых инструкций и оформления решения. Когда слова написаны аккуратно, работа выглядит понятнее даже без дополнительных подсказок.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изобразительного искусства и в творческих заданиях язык помогает подписывать рисунки, придумывать названия и описывать свои наблюдения. Так школьник учится выражать мысль не только быстро, но и красиво.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русского языка с другими учебными предметами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длина помогает удержать тему, не перегружая ребёнка. Короткий, но связный ответ легче проверить, дополнить и аккуратно оформить.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связанных предложений чаще всего достаточно для короткого детского текста в этом возрасте.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программы учебного курса для 3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семьи в освоении русского языка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за общим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можно вместе прочитать короткий текст и обсудить, о чём он. Ребёнок учится слушать, пересказывать и замечать важные слова, а взрослый помогает мягкими вопросами. Такой разговор получается спокойным и полезным, без экзамена в домашних тапочках.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 — большие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подпись к рисунку, короткое поздравление или запись дела на завтра превращаются в хорошую практику письма. Ребёнок видит, что грамотность нужна не только в тетради, но и в обычной жизни, где всё пишется быстро и по делу.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вместо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взрослый хвалит старание, а не только правильный ответ, ребёнок меньше боится ошибки. Ему проще перечитать текст, исправить неточность и попробовать ещё раз. Так письмо становится спокойной и понятной работой, а не гонкой на скорость.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помогает третьекласснику читать, писать и говорить точнее, а ещё спокойно проверять себя. Постепенно слово превращается в осмысленный текст, и язык становится надёжным помощником в учёбе и общении.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3 классе: шаг к уверенной речи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2026-05-21T21:24:49Z</dcterms:created>
  <dcterms:modified xsi:type="dcterms:W3CDTF">2026-05-21T21:24:49Z</dcterms:modified>
</cp:coreProperties>
</file>