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Яхнин. «Пятое время года»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воображения, где природа открывается по-новому.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Яхнин и его поэтический взгляд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Яхнин писал для детей просто, точно и образно. Его короткие тексты легко запоминаются, а необычные слова и сравнения помогают увидеть привычный мир как маленькое чудо.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звучит необычно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привычных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знаем зиму, весну, лето и осень — и поэтому сразу ждём знакомую картину. Но в названии появляется ещё одно время, которого нет в календаре.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«пятое время года» заставляет остановиться и задуматься. Оно звучит как загадка, потому что обещает не факт, а неожиданное поэтическое открытие.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сезон, а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речь идёт не о настоящем времени года. Это художественный образ, который рождается в воображении и делает обычную природу особенно интересной.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произведении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будто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лес не стоит на месте: он меняет краски, шуршит листвой, дышит снегом или весенней влагой. Кажется, что у него есть своё настроение, как у живого собеседника. Поэтому природа в тексте воспринимается не просто как фон, а как участник удивительного открытия.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цвет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красоту создают детали: блеск солнца, белизна снега, яркие листья, прозрачные ручьи. Всё вокруг словно двигается и переливается. От этого знакомый пейзаж становится похожим на маленькую сказку, где каждый штрих важен и заметен.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становится чудом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привычные вещи — небо, тропинка, дерево или куст — в поэтическом взгляде выглядят по-новому. Природа словно подсказывает, что чудо можно увидеть без волшебной палочки. Достаточно внимательно смотреть и замечать её тихую красоту.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чудо не прячется где-то далеко. Оно часто рядом — в облаке, снежинке, листе или солнечном блике, если уметь смотреть вдумчиво и спокойно.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оживляет мир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фантазирует, привычные предметы начинают светиться новыми смыслами. Тогда один и тот же день может показаться особенно красивым, как будто в нём открылась тайная дверца.
</a:t>
            </a:r>
            <a:endParaRPr lang="en-US" sz="1220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«Пятое время года» показывает, что необычное можно найти в самом обычном. Нужно только не торопиться, а дать себе минуту удивления и радости.
</a:t>
            </a:r>
            <a:endParaRPr lang="en-US" sz="12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наполнен мягким светом и ощущением ясного дня. Он не вызывает тревоги, а помогает почувствовать спокойную радость и доброжелательное отношение к миру.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хочется задавать вопросы и искать ответ. Необычное название сразу будит интерес, а читатель как будто сам участвует в маленьком открытии.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есть лёгкая воздушность, словно мысль на минуту отрывается от земли. Из-за этого обычные картины природы становятся чуть сказочнее и нежнее.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тихая улыбка и удовольствие от наблюдения. Это та радость, которая появляется, когда вдруг замечаешь красивое там, где раньше проходил мимо.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знакомой природы к поэтическому образу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интересно второклассникам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длинный, поэтому его легко читать вслух и пересказывать. Ребёнок быстро улавливает смысл и не теряет интерес по дороге.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название сразу будит любопытство: хочется узнать, что скрывается за ним. Это помогает читать внимательнее и искать ответ в самом тексте.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видеть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из простых слов рождается красивая картина. Дети замечают, что поэзия умеет превращать обычный мир в яркое и запоминающееся впечатление.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мир вокруг нас: деревья, небо, листья, снег и свет. Природа показана как живая и изменчивая, поэтому её хочется рассматривать внимательнее.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детали и не проходить мимо красивого. Чем внимательнее смотришь, тем больше открываешь в знакомом дне.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название открывает дверь в воображение. Именно фантазия помогает увидеть то, чего нет в календаре, но что вполне может жить в поэтическом образе.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время понимается не только как зима, весна, лето и осень. Оно становится ощущением, настроением и моментом, когда мир кажется особенно ярким.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тексту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смотрится рисунок, где календарь словно соединён с природой: рядом с цифрами появляются деревья, облака, снег или первые листья. Такая иллюстрация сразу показывает, что речь идёт не о настоящем сезоне, а о поэтическом образе. Она помогает понять необычную идею текста.
</a:t>
            </a:r>
            <a:endParaRPr lang="en-US" sz="984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тропинка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нарисовать лесную тропинку, по которой идёт ребёнок и с удивлением оглядывается вокруг. На земле могут лежать листья, а над головой светить солнце или кружиться снег. Важно передать чувство ожидания чуда и тихой радости открытия.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сезона в одном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выглядит картинка, где в одном пейзаже соединяются разные времена года: снежный уголок, весенний ручей, летние цветы и осенние листья. Такая иллюстрация подчёркивает мысль, что «пятое время года» живёт в воображении и делает мир необычным.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Л. Яхнина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Яхнин выбирает понятные и точные слова, поэтому текст легко читать даже младшему школьнику. Каждое слово работает на образ, а не на случайный звук или длинное объяснение.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речь лёгкой и певучей. Такой ритм помогает быстрее уловить мысль, а ещё создаёт ощущение, будто строка сама тихо шагает рядом с читателем.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выразительные словосочетания, которые вызывают картинку в воображении. Благодаря им обычные явления природы начинают звучать как маленькое поэтическое открытие.
</a:t>
            </a:r>
            <a:endParaRPr lang="en-US" sz="126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такой язык удобен тем, что смысл остаётся ясным, а необычный образ запоминается надолго. После чтения хочется ещё раз мысленно вернуться к услышанным словам.
</a:t>
            </a:r>
            <a:endParaRPr lang="en-US" sz="13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времени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сезоны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вспоминает привычные времена года: зиму, весну, лето и осень. Это обычный порядок, который хорошо знаком каждому ребёнку.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ясно: речь идёт не о календаре, а о состоянии души. Это момент, когда мир кажется особенно красивым, тёплым и немного сказочным.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название «пятое время года», и возникает удивление. Время перестаёт быть только счётом месяцев и начинает звучать как загадка.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смысл произведения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читателя от первого впечатления к пониманию поэтического образа.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смотреть вокруг внимательнее и не проходить мимо маленьких чудес. Даже знакомый двор, дерево или небо могут вдруг показаться особенно красивыми, если всмотреться в них без спешки.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Доверять фантазии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воображение — не пустая игра, а важный помощник читателя. Оно помогает увидеть в обычном дне новый смысл и придумать свой собственный поэтический взгляд.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Яхнина, ребёнок учится слышать, как работают точные слова и образные выражения. Тогда литература становится не просто чтением, а увлекательным поиском скрытого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Слова-ключи для запоминания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который улыбается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может стоять большой календарь, но в нём вдруг появляется лишняя строка — не по ошибке, а по волшебству. Рядом тянутся деревья, ветер и солнечный свет, будто мир сам решил придумать ещё одно время года.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пейзаж становится сказкой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смотрит в окно и видит снег, листья или весенние лужи. И вдруг понимает: природа умеет меняться так красиво, что хочется назвать её новым словом и сохранить это чувство в памяти.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живёт в голове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удивительное в стихотворении — его невидимая часть. Пятое время года нельзя найти на карте или в расписании, зато его легко представить, если соединить фантазию, удивление и любовь к природе.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школьник видит, как двор становится белым и тихим. Этот знакомый момент помогает почувствовать, что у каждого времени года есть свой характер и своё настроение.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лужи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улицах появляются лужи, ручейки и блестящие капли. Такое наблюдение делает текст ближе к жизни ребёнка и напоминает, что перемены в природе всегда заметны.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хорошо чувствуется свет, воздух и долгие дни. Произведение помогает увидеть в этом не просто погоду, а радостное состояние, которое легко запомнить.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школьник замечает жёлтые и красные листья, которые шуршат под ногами. Именно такие детали учат видеть красоту в обычной прогулке и понимать язык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художественного образа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а не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«Пятое время года» не существует в природе как обычная зима или лето. Это художественный образ, который живёт в поэзии и помогает увидеть мир по-новому.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название сразу вызывает вопрос и делает чтение интересным. Ребёнок хочет узнать, что скрывается за словами, и тем самым внимательнее вчитывается в текст.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легко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остаётся в памяти, потому что он необычен и звучит загадочно. Когда слово соединяется с фантазией, оно начинает жить долго и ярко.
</a:t>
            </a:r>
            <a:endParaRPr lang="en-US" sz="14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фантазии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внимательного взгляда на природу рождается поэтический образ.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читателя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совсем небольшое, но в нём много смысла. Несколькими точными словами автор создаёт яркий образ, который легко понять и приятно вспоминать.
</a:t>
            </a:r>
            <a:endParaRPr lang="en-US" sz="1588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необычным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Яхнин показывает, что привычная природа может удивлять, если смотреть на неё внимательно. Даже знакомые времена года начинают звучать как маленькое открытие.
</a:t>
            </a:r>
            <a:endParaRPr lang="en-US" sz="1541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помогает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соединять слово, мысль и чувство. Тогда текст превращается не только в чтение, но и в интересное путешествие по миру фантазии и красоты.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это произведение важно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«Пятое время года» напоминает, что чудо можно увидеть в обычной природе и в собственном воображении. Это стихотворение делает чтение живым, светлым и немного волшебным.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2026-05-27T14:29:56Z</dcterms:created>
  <dcterms:modified xsi:type="dcterms:W3CDTF">2026-05-27T14:29:56Z</dcterms:modified>
</cp:coreProperties>
</file>