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 разум во Вселенной: главный вопрос астрономии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происхождения жизни до разумных цивилизаций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вопрос стал частью современной науки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тысяч экзопланет показало, что планеты — обычное явление в Галактике. Астробиология теперь изучает не только жизнь, но и её возможные следы в атмосферах, льдах и породах.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необходимо для жизни земного типа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98575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жидком состоянии служит средой для химических реакций и переноса веществ. Без неё сложные молекулы хуже взаимодействуют, а устойчивые биохимические процессы становятся значительно менее вероятными.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026878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нуждается в энергии для синтеза молекул, роста и поддержания обмена веществ. На Земле её дают солнечный свет, химические реакции в породах и, вероятно, гидротермальные системы.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755179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земной биохимии составляют CHNOPS: углерод, водород, азот, кислород, фосфор и сера. Эти элементы образуют белки, нуклеиновые кислоты, липиды и другие жизненно важные соединения.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483497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высокая или слишком низкая температура, недостаточное давление и жёсткое излучение разрушают молекулы и мешают устойчивой химии. Поэтому важна среда, где условия долго остаются сравнительно стабильными.
</a:t>
            </a:r>
            <a:endParaRPr lang="en-US" sz="1189" dirty="0"/>
          </a:p>
        </p:txBody>
      </p:sp>
      <p:sp>
        <p:nvSpPr>
          <p:cNvPr id="13" name="Text 6"/>
          <p:cNvSpPr txBox="1"/>
          <p:nvPr/>
        </p:nvSpPr>
        <p:spPr>
          <a:xfrm>
            <a:off x="261600" y="4211801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геологическая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Тектоника, вулканизм и круговорот веществ помогают регулировать климат и пополнять химические ресурсы. Такая длительная геологическая активность повышает шансы на устойчивое существование жизни на протяжении миллионов лет.
</a:t>
            </a:r>
            <a:endParaRPr lang="en-US" sz="10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открытых экзопланет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миссий Kepler и TESS поиск стал массовым и чувствительным к малым каменным мирам. Резкий рост каталога изменил представление о частоте планетных систем.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Экзопланеты оказались обычным явлением, а каменные миры — далеко не редкостью. Это делает поиск обитаемых планет задачей наблюдений, а не предположений.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Exoplanet Archive; ESA/NASA mission summaries for Kepler и TESS, данные округлены по состоянию на 2024 год.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Миры, где вода и химия особенно интригуют астробиологов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Марс: следы прошлого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напоминает о мире, где вода когда-то текла по поверхности, формировала русла и оставляла глины. Сегодня исследователи ищут в породах органические молекулы и признаки древней микробной среды.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Энцелад: океаны под льдом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этих спутников ледяная кора скрывает жидкую воду, а значит — возможные условия для химии, важной для жизни. Особенно интересны зоны, где внутреннее тепло может подпитывать долгую активность.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TRAPPIST-1e: каменная планета рядом с зоной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экзопланета привлекает внимание как пример мира земного размера в системе с несколькими небольшими планетами. На изображениях таких объектов удобно сравнивать обитаемую зону с разнообразием возможных поверхностей и атмосфер.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появилась сравнительно рано после стабилизации поверхности планеты. Это усиливает гипотезу, что при подходящих условиях абиогенез может быть естественным процессом.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геохронологии Земли и древнейшим надёжным следам жизни; справочные данные по возрасту Земли и ранней биосферы.
</a:t>
            </a:r>
            <a:endParaRPr lang="en-US" sz="628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3,5 млрд лет
</a:t>
            </a:r>
            <a:endParaRPr lang="en-US" sz="6441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к этому возрасту относятся древнейшие надёжные следы жизни на Земле.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химии к клетке: возможная цепочка происхождения жизни
</a:t>
            </a:r>
            <a:endParaRPr lang="en-US" sz="2207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 основе современных гипотез абиогенеза и лабораторных моделей ранней химической эволюции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Солнечной системе сегодня ищут жизнь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рассматривают как архив древней обитаемости. В осадочных породах и глинах могут сохраняться органические молекулы, а также следы среды, в которой когда-то существовала вода.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ледяной оболочкой Европы, вероятно, скрыт океан. Если там есть гидротермальные источники и химический обмен с породами, это создаёт условия для устойчивой энергии.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Энцелад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Струи вещества из трещин на Энцеладе позволяют анализировать подповерхностный океан, не приземляясь на поверхность. В выбросах уже обнаруживали воду, соли и органические компоненты.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Титан интересен как мир необычной химии: плотная атмосфера, метановые озёра и богатая органика создают среду, отличную от земной, но всё же пригодную для изучения сложных реакций.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кандидаты на жизнь в Солнечной системе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объекта отличаются природой среды, возможной энергией и научной ценностью для астробиологии.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Солнечной системе есть несколько независимых сред, где вода, химия и энергия сочетаются по-разному. Это расширяет список мест, где жизнь могла возникнуть или сохраниться.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ESA и миссии Cassini, Mars Reconnaissance Orbiter, Europa Clipper (справочные материалы)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Биосигнатуры в атмосферах экзопланет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3222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ищут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Биосигнатуры — это признаки, которые могут указывать на жизнь. Чаще всего анализируют кислород, озон, метан и закись азота, особенно если они сочетаются необычным образом.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1975341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газ сам по себе ещё не доказывает биологическое происхождение. Гораздо убедительнее сочетание веществ, которые в атмосфере трудно сохранить без постоянного пополнения.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2718453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имитировать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положительные сигналы способны создавать вулканизм, фотохимические реакции и потеря воды. Поэтому каждый предполагаемый признак нужно проверять в контексте всей планеты.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346156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учитывает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сопоставляют состав атмосферы, температуру, тип звезды и свойства поверхности. Без этих данных легко принять обычный геохимический процесс за след жизни.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559275" y="4204699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сложно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экзопланет очень чувствительны к качеству спектров и модели атмосферы. Надёжный вывод возможен только после исключения альтернативных объяснений и повторной проверки результатов.
</a:t>
            </a:r>
            <a:endParaRPr lang="en-US" sz="127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Дрейка как схема неизвестностей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не даёт точного ответа, но помогает разделить задачу на измеримые и пока плохо известные этапы, от астрономии до биологии и истории цивилизаций.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множитель связан с жизнью и разумом, тем выше неопределённость; именно здесь сегодня находятся главные пробелы науки.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современных наблюдений и оценок параметров уравнения Дрейка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Ферми: если цивилизаций много, где они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Галактики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Млечном Пути сотни миллиардов звёзд, поэтому даже редкие события должны были бы где-то повторяться. Парадокс возникает потому, что мы пока не видим убедительных следов технологических цивилизаций.
</a:t>
            </a:r>
            <a:endParaRPr lang="en-US" sz="1047" dirty="0"/>
          </a:p>
        </p:txBody>
      </p:sp>
      <p:sp>
        <p:nvSpPr>
          <p:cNvPr id="11" name="Text 3"/>
          <p:cNvSpPr txBox="1"/>
          <p:nvPr/>
        </p:nvSpPr>
        <p:spPr>
          <a:xfrm>
            <a:off x="1993638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Редкость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 объяснений состоит в том, что возникновение жизни требует слишком специфического сочетания химии, среды и времени. Тогда обитаемые миры существуют, но переход к биологии происходит крайне редко.
</a:t>
            </a:r>
            <a:endParaRPr lang="en-US" sz="1047" dirty="0"/>
          </a:p>
        </p:txBody>
      </p:sp>
      <p:sp>
        <p:nvSpPr>
          <p:cNvPr id="12" name="Text 4"/>
          <p:cNvSpPr txBox="1"/>
          <p:nvPr/>
        </p:nvSpPr>
        <p:spPr>
          <a:xfrm>
            <a:off x="3725680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технологическое окно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разум появляется, цивилизация может быстро исчезать, менять способы связи или переходить на нераспознаваемые формы активности. В этом случае совпасть по времени с ней почти невозможно.
</a:t>
            </a:r>
            <a:endParaRPr lang="en-US" sz="955" dirty="0"/>
          </a:p>
        </p:txBody>
      </p:sp>
      <p:sp>
        <p:nvSpPr>
          <p:cNvPr id="13" name="Text 5"/>
          <p:cNvSpPr txBox="1"/>
          <p:nvPr/>
        </p:nvSpPr>
        <p:spPr>
          <a:xfrm>
            <a:off x="5457706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наблюдений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исследовали лишь малую часть Галактики и лишь короткий отрезок её истории. Отсутствие сигнала сейчас не означает отсутствия жизни; оно лишь показывает, что поиск пока недостаточно полный.
</a:t>
            </a:r>
            <a:endParaRPr lang="en-US" sz="1024" dirty="0"/>
          </a:p>
        </p:txBody>
      </p:sp>
      <p:sp>
        <p:nvSpPr>
          <p:cNvPr id="14" name="Text 6"/>
          <p:cNvSpPr txBox="1"/>
          <p:nvPr/>
        </p:nvSpPr>
        <p:spPr>
          <a:xfrm>
            <a:off x="7189736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смысл вопроса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Ферми заставляет не делать поспешных выводов, а уточнять гипотезы и методы поиска. Он превращает философский вопрос в проверяемую программу наблюдений и анализа данных.
</a:t>
            </a:r>
            <a:endParaRPr lang="en-US" sz="106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SETI: как ищут следы внеземного разума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Радиосигнал, который трудно спутать с шумом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SETI ищут узкополосные сигналы, потому что природные источники обычно дают более широкий спектр. Для такой работы используют чувствительные радиотелескопы и длительное наблюдение одних и тех же участков неба.
</a:t>
            </a:r>
            <a:endParaRPr lang="en-US" sz="978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радиоволны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поиск включает лазерные вспышки, необычное тепловое излучение и признаки искусственных изменений в атмосфере. Такой подход расширяет поиск от связи к целому набору техносигнатур, которые могли бы указать на технологическую деятельность.
</a:t>
            </a:r>
            <a:endParaRPr lang="en-US" sz="994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и 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известных инициатив выделяются Breakthrough Listen, Allen Telescope Array и китайский радиотелескоп FAST. Их задача — прослушивать небо систематически, а не ждать случайного сигнала, и тем самым повышать шанс обнаружения слабых признаков.
</a:t>
            </a:r>
            <a:endParaRPr lang="en-US" sz="10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в сравнительной перспективе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когнитивные способности встречаются у разных животных, но каждая группа реализует их по-своему, в зависимости от среды и эволюционной истории.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интеллект не сводится к одному признаку: технологическая цивилизация требует редкого сочетания когнитивных и культурных возможностей.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сравнительной этологии и когнитивной биологии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 ли разум иметь разные формы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 обязана создавать разум по человеческому образцу. Если среда и задачи другие, отбор может поддерживать иные сенсорные системы, способы общения и стратегии решения проблем.
</a:t>
            </a:r>
            <a:endParaRPr lang="en-US" sz="1196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и вороны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дельфинов и врановых есть развитое обучение, память и социальное взаимодействие. Их интеллект проявляется в навигации, распознавании сигналов и гибком поведении, хотя строение мозга у них совершенно разное.
</a:t>
            </a:r>
            <a:endParaRPr lang="en-US" sz="117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 как пример иного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 демонстрируют сложное поведение при очень далёком от нашего устройстве нервной системы. Это напоминает, что разум может возникать независимо и опираться на иные биологические решения.
</a:t>
            </a:r>
            <a:endParaRPr lang="en-US" sz="1177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важнее внешности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науки важнее не сходство с человеком, а способность учиться, передавать информацию, строить модели среды и координировать действия. Именно такие качества делают возможным накопление знаний.
</a:t>
            </a:r>
            <a:endParaRPr lang="en-US" sz="11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ограничения межзвездного контакта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наличии развитых цивилизаций связь между ними упирается в физические и энергетические пределы. Таблица показывает, почему контакт остаётся крайне трудной задачей.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наличии сигнала межзвёздный контакт будет медленным, дорогим и ненадёжным, поэтому поиск чаще начинается с удалённого наблюдения, а не с путешествий.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Фундаментальные законы физики и астрономии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обнаружение жизни имеет научные и общественные последствия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Пересмотр картины мира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микробная жизнь за пределами Земли покажет, что биология не уникальна для нашей планеты. Это сразу изменит оценки распространённости жизни и заставит по-новому взглянуть на происхождение биосферы.
</a:t>
            </a:r>
            <a:endParaRPr lang="en-US" sz="1257" dirty="0"/>
          </a:p>
        </p:txBody>
      </p:sp>
      <p:sp>
        <p:nvSpPr>
          <p:cNvPr id="9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этические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будет найдена разумная цивилизация, появятся вопросы об ответственности, безопасности обмена информацией и допустимости ответных сообщений. Наука здесь неизбежно пересекается с этикой и международным правом.
</a:t>
            </a:r>
            <a:endParaRPr lang="en-US" sz="1216" dirty="0"/>
          </a:p>
        </p:txBody>
      </p:sp>
      <p:sp>
        <p:nvSpPr>
          <p:cNvPr id="10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 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заявление о внеземной жизни нельзя делать после одного наблюдения. Нужны независимые измерения, повторные проверки и исключение всех более простых объяснений, включая ошибки приборов.
</a:t>
            </a:r>
            <a:endParaRPr lang="en-US" sz="1257" dirty="0"/>
          </a:p>
        </p:txBody>
      </p:sp>
      <p:sp>
        <p:nvSpPr>
          <p:cNvPr id="11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поиска жизни объединяет астрономию, химию, биологию и философию. Поэтому она особенно ценна для школы: учит сравнивать гипотезы, оценивать доказательства и мыслить строго, но широко.
</a:t>
            </a:r>
            <a:endParaRPr lang="en-US" sz="13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подтверждению находки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сигнала или образца в астробиологии и SETI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поиск жизни меняет взгляд на человека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наблюдения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экзопланет и анализ атмосфер показали, что планетные системы разнообразны. Это разрушило старую идею о редкости подходящих миров и сделало вопрос о жизни практическим.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 — новое самопонимание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мы узнаём о других мирах, тем яснее видим: Земля не обязана быть исключением. Это не уменьшает ценность человечества, а подчёркивает силу научного мышления.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междисциплинарность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Астробиология объединила астрономию, биологию, химию и геологию. Благодаря этому поиск жизни стал не философским спором, а совместной исследовательской программой с проверяемыми гипотезами.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жизнь во Вселенной может быть распространённым явлением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не требует чуда, а нуждается в подходящих условиях и времени. Уже сегодня наука умеет искать планеты, изучать их атмосферы и проверять гипотезы о жизни и разуме во Вселенной.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2026-05-29T17:16:59Z</dcterms:created>
  <dcterms:modified xsi:type="dcterms:W3CDTF">2026-05-29T17:16:59Z</dcterms:modified>
</cp:coreProperties>
</file>