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 и его частей
</a:t>
            </a:r>
            <a:endParaRPr lang="en-US" sz="328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находить площади круга, сектора, полукруга и кольца.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изучают в 7 классе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решать практические задачи: считать материал для круглых деталей, клумб, крышек, наклеек и циферблатов, а ещё закрепляет работу с π, дробями и степенями.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4779" y="1900220"/>
            <a:ext cx="63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 окружность: основные понятия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Кругом называют часть плоскости, которая находится внутри замкнутой линии. Именно эта внутренняя область имеет площадь и используется в задачах на вычисления.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 — это только граница круга, то есть линия без внутренней области. Она помогает определить форму, но сама по себе площади не имеет.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соединяет центр круга с любой точкой окружности. От его длины зависит размер фигуры: чем больше радиус, тем больше площадь круга.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проходит через центр круга и соединяет две точки окружности. Он в два раза больше радиуса, поэтому по диаметру легко найти радиус для формулы площади.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площади и запись ответа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25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величины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 см и 1 см² обозначают разные величины. Первая запись относится к длине, вторая — к площади, поэтому их нельзя сравнивать как одинаковые числа.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25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всегда записывают в квадратных единицах: мм², см², дм² или м². Это показывает, что измеряется не длина, а размер поверхности.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6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вычисления полезно проверить не только число, но и единицы. Правильная запись ответа показывает, что задача решена полностью и без путаницы.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6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единиц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радиус дан в сантиметрах, ответ тоже выражают в см². При радиусе в метрах результат записывают в м², чтобы не смешивать разные системы измерения.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круга при росте радиуса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радиуса заметно ускоряет рост площади, поэтому небольшое изменение размера даёт большой результат.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растёт неравномерно: формула содержит квадрат радиуса, поэтому каждый следующий шаг по r даёт всё больший прирост.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формуле S=πr² при π≈3,14.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3,14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значение π, которое в школе обычно используют для вычислений площади круга.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приближённое значение числа π помогает быстро считать площадь круга по формуле S=πr² без длинных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приближение числа π.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работает формула S=πr²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связано с половиной длины окружности. Поэтому площадь можно представить как произведение высоты на половину окружности.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на сектора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круг разделить на много узких секторов, их удобно мысленно чередовать и располагать рядом. Так фигура становится похожей на прямоугольник.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πr²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длина окружности выражается через πr, итоговое произведение даёт формулу S=πr². Она показывает, что площадь зависит от квадрата радиуса.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получившейся модели высота равна радиусу круга. Это видно по тому, что каждый сектор тянется от центра к окружности.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кругов разных радиусов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быстро меняется площадь при увеличении радиуса.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увеличение радиуса резко увеличивает площадь, потому что она зависит от квадрата радиуса, а не от него самого.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формуле S=πr² при π≈3,14.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полукруга и четверти круга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Полукруг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полукруга равна половине площади целого круга. Если известна площадь круга, её нужно просто разделить на 2.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0114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круга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четверти круга составляет одну четвёртую от площади круга. Для этого площадь целой фигуры делят на 4.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применять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для круга радиуса 6 см сначала находят полную площадь, а затем делят её на 2 или 4, чтобы получить нужную часть.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площади части круга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круговых фигур, их частей и колец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сектора при разных углах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одном и том же радиусе сектор с большим углом занимает большую часть круга.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сектора растёт вместе с углом: чем больше центральный угол, тем больше доля целого круга.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отношения α/360° для центрального угла сектора.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сектора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23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сектора находят как часть площади круга, соответствующую центральному углу. Поэтому в формуле используется отношение угла сектора к полному углу 360°.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95772" y="2303573"/>
            <a:ext cx="2205000" cy="20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применять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площадь всего круга по радиусу, а затем умножают её на долю сектора. Такой способ удобен, когда известен угол и длина радиуса.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8512" y="2303573"/>
            <a:ext cx="2204928" cy="2077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сразу показывает связь между углом и площадью: при одинаковом радиусе больший угол даёт большую площадь, а меньший — меньшую.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591" y="1653603"/>
            <a:ext cx="2591131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Кольцо как разность двух кругов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границы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Кольцо ограничено внешней и внутренней окружностями. Его площадь нельзя найти одной формулой для круга, потому что внутри есть отверстие, которое нужно вычесть.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405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радиусов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радиус обозначают R, а внутренний — r. Сначала вычисляют площадь большого круга, затем вычитают площадь меньшего, чтобы получить только саму полоску.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6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есть в мишенях, шайбах, браслетах, ободах и некоторых деталях техники. Чем больше отверстие, тем меньше остаётся площади материала.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74273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площади кольца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площадь кольца при разных внешнем и внутреннем радиусах.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увеличение внутреннего радиуса заметно уменьшает площадь кольца, потому что вычитаемая часть становится больше.
</a:t>
            </a:r>
            <a:endParaRPr lang="en-US" sz="895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S=πR²−πr², π≈3,14.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вычислениях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9644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радиус и диаметр
</a:t>
            </a:r>
            <a:pPr algn="l" indent="0" marL="0">
              <a:lnSpc>
                <a:spcPct val="100000"/>
              </a:lnSpc>
              <a:buNone/>
            </a:pPr>
            <a:r>
              <a:rPr lang="en-US" sz="4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вместо радиуса подставить диаметр, ответ получится в четыре раза больше или меньше нужного. Перед вычислением важно внимательно прочитать условие и найти именно радиус.
</a:t>
            </a:r>
            <a:endParaRPr lang="en-US" sz="1003" dirty="0"/>
          </a:p>
        </p:txBody>
      </p:sp>
      <p:sp>
        <p:nvSpPr>
          <p:cNvPr id="13" name="Text 3"/>
          <p:cNvSpPr txBox="1"/>
          <p:nvPr/>
        </p:nvSpPr>
        <p:spPr>
          <a:xfrm>
            <a:off x="3414398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площади круга радиус обязательно возводят в квадрат. Ошибка без квадрата сильно искажает результат, потому что площадь зависит не от длины радиуса, а от его квадрата.
</a:t>
            </a:r>
            <a:endParaRPr lang="en-US" sz="1073" dirty="0"/>
          </a:p>
        </p:txBody>
      </p:sp>
      <p:sp>
        <p:nvSpPr>
          <p:cNvPr id="14" name="Text 4"/>
          <p:cNvSpPr txBox="1"/>
          <p:nvPr/>
        </p:nvSpPr>
        <p:spPr>
          <a:xfrm>
            <a:off x="622557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записывают в сантиметрах или метрах, а площадь — в квадратных единицах. Если перепутать см и см², ответ будет оформлен неправильно даже при верных вычислениях.
</a:t>
            </a:r>
            <a:endParaRPr lang="en-US" sz="1126" dirty="0"/>
          </a:p>
        </p:txBody>
      </p:sp>
      <p:sp>
        <p:nvSpPr>
          <p:cNvPr id="15" name="Text 5"/>
          <p:cNvSpPr txBox="1"/>
          <p:nvPr/>
        </p:nvSpPr>
        <p:spPr>
          <a:xfrm>
            <a:off x="2095463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грубое π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числа π до 3 даёт заметную погрешность. В школьных задачах обычно используют 3,14, чтобы получить более точный и надёжный результат.
</a:t>
            </a:r>
            <a:endParaRPr lang="en-US" sz="1151" dirty="0"/>
          </a:p>
        </p:txBody>
      </p:sp>
      <p:sp>
        <p:nvSpPr>
          <p:cNvPr id="16" name="Text 6"/>
          <p:cNvSpPr txBox="1"/>
          <p:nvPr/>
        </p:nvSpPr>
        <p:spPr>
          <a:xfrm>
            <a:off x="4913415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сектор и кольцо важно правильно определить долю круга и соотношение радиусов. Проверка помогает избежать ситуаций, когда внешний радиус оказался меньше внутреннего.
</a:t>
            </a:r>
            <a:endParaRPr lang="en-US" sz="9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угла сектора и его площади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радиусе сравнение удобно делать по доле от целого круга, а не по абсолютным числам.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сектора увеличивается почти пропорционально углу: чем больше угол, тем больше часть круга.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площади сектора от центрального угла по формуле S=(α/360°)·πr².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12,56 м²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площадь круглой клумбы радиуса 2 м.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нужна только половина или четверть, площадь легко найти делением целого круга. Это помогает при расчёте материалов и работ.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S=πr² при r=2 м, π≈3,14.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полученный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результата по условию задачи и единицам измерения.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темы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Полукруг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полукруга равна половине площади круга: S=πr²/2. Эту формулу используют, когда фигура представляет собой ровно одну вторую часть окружности.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сектора площадь зависит от угла: S=(α/360°)·πr². Чем больше центральный угол, тем большую долю круга занимает данный сектор.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целого круга находят по формуле S=πr². Она лежит в основе всех остальных формул темы, потому что части круга выражаются через его площадь.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кольца находят вычитанием: S=πR²−πr². Сначала считают внешний круг, затем внутренний, чтобы получить только оставшуюся часть фигуры.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круге и его частях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круглых фигур удобно находить через радиус, угол или разность двух площадей. Если помнить формулу круга и правильно выбирать способ вычисления, задачи становятся понятными и решаются без лишних ошибок.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2026-05-29T00:57:57Z</dcterms:created>
  <dcterms:modified xsi:type="dcterms:W3CDTF">2026-05-29T00:57:57Z</dcterms:modified>
</cp:coreProperties>
</file>