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 предложении можно назвать равноправными?
</a:t>
            </a:r>
            <a:endParaRPr lang="en-US" sz="2453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Разберёмся, как найти слова, которые стоят в одном ряду.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слова одного ряда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встретить в сказках, рассказах и даже в обычных фразах. Они помогают перечислять предметы, действия и признаки, а ещё учат внимательнее читать и замечать порядок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«Маша купила яблоки, груши, сливы» все три слова называют разные, но одинаково важные предметы. Ничто не стоит выше другого.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слова зависят от одного и того же слова и отвечают на один вопрос. Поэтому их удобно искать вместе, как дружную команду.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слова одинаково важны для смысла предложения. Ни одно из них не главнее другого, потому что каждое называет свою часть одного общего ряда.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«равноправные»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равноправных слов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слова отвечают на один и тот же вопрос. Это помогает понять, что они связаны между собой и относятся к одному слову в предложении.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хозяин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ряда зависят от одного и того же слова. Они не спорят за главную роль, а вместе уточняют смысл и называют несколько одинаково важных частей.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Перечислительная интонация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между такими словами слышна короткая пауза. Если нужно, их можно соединить союзом и — тогда перечисление звучит особенно ясно.
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слова в одном ряду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рисует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держит карандаш и рисует на листе сразу несколько предметов. На рисунке легко заметить солнце, дом и дерево: все они стоят в одном ряду и отвечают на один вопрос. Так предложение становится наглядным и понятным.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листе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белом листе появляются три одинаково важные детали. Девочка не выделяет одну из них как главную, а изображает все по очереди. Такой рисунок хорошо показывает, как слова могут перечислять предметы без лишней путаницы.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подсказка для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несколько слов и каждое относится к одному действию, их удобно представить как маленькую цепочку. Тогда сразу видно, где перечисление, а где обычная связь слов в предложении.
</a:t>
            </a:r>
            <a:endParaRPr lang="en-US" sz="13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Подлежащие тоже могут быть равноправными. В предложении «Миша и Катя пришли в класс» оба слова называют тех, о ком говорится, и отвечают на вопрос кто?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относятся к одному сказуемому пришли. Они стоят на одном уровне, потому что сообщают о двух разных учениках без разделения на главное и второстепенное.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удобно читать вслух: сначала называются оба героя, а потом действие. Получается ясная и дружная фраза, как у команды перед уроком.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подлежащие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Равноправными могут быть и сказуемые. В одном предложении они показывают сразу несколько действий одного и того же предмета или лица.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«Птицы поют, летают, кружатся». Все слова отвечают на вопрос что делают? и относятся к одному подлежащему — птицы.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сказуемые делают речь живой и яркой. Сразу слышно, что действие не одно, а несколько, и картинка в голове получается подвижной.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предложение с паузами, каждое действие звучит отдельно, но вместе они складываются в одно красивое описание.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сказуемые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46" y="1534738"/>
            <a:ext cx="634297" cy="6342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0" y="2671675"/>
            <a:ext cx="723300" cy="57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46" y="3785183"/>
            <a:ext cx="634297" cy="6342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определения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9463" y="1392222"/>
            <a:ext cx="4901100" cy="871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могут перечислять признаки одного предмета. В словосочетании или предложении каждый признак отвечает на один и тот же вопрос и относится к одному слову.
</a:t>
            </a:r>
            <a:endParaRPr lang="en-US" sz="1408" dirty="0"/>
          </a:p>
        </p:txBody>
      </p:sp>
      <p:sp>
        <p:nvSpPr>
          <p:cNvPr id="10" name="Text 3"/>
          <p:cNvSpPr txBox="1"/>
          <p:nvPr/>
        </p:nvSpPr>
        <p:spPr>
          <a:xfrm>
            <a:off x="1125625" y="2501336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два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«Синее, ясное небо сияло над школой» оба слова описывают небо. Они называют разные, но одинаково важные его признаки.
</a:t>
            </a:r>
            <a:endParaRPr lang="en-US" sz="1408" dirty="0"/>
          </a:p>
        </p:txBody>
      </p:sp>
      <p:sp>
        <p:nvSpPr>
          <p:cNvPr id="11" name="Text 4"/>
          <p:cNvSpPr txBox="1"/>
          <p:nvPr/>
        </p:nvSpPr>
        <p:spPr>
          <a:xfrm>
            <a:off x="1159463" y="3642678"/>
            <a:ext cx="4901100" cy="9035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определений несколько, предмет представляется ярче и точнее. Как будто художник добавляет к одному небу сразу два удачных мазка.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Дополнения могут называть сразу несколько предметов или понятий. В предложении «В портфеле лежали карандаш, ластик, тетрадь» все слова отвечают на один вопрос что?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дополнения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зависят от одного слова лежали и перечисляют содержимое портфеля. Ни одно дополнение не главнее другого, поэтому они стоят в одном ряду.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перечисление помогает точно назвать вещи без лишних слов. Сразу понятно, что именно лежало в портфеле, и ничего не потеряется.
</a:t>
            </a:r>
            <a:endParaRPr lang="en-US" sz="11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обстоятельства: когда действие происходит
</a:t>
            </a:r>
            <a:endParaRPr lang="en-US" sz="1865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слово тоже называет время, но уже другой момент. Оно продолжает перечисление и делает сообщение точнее.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обстоятельство завершает ряд. Вместе все три слова показывают, что прогулка была не один раз, а в разные части дня.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обстоятельство показывает время действия. Оно отвечает на вопрос когда? и сообщает, в какой момент началась прогулка.
</a:t>
            </a:r>
            <a:endParaRPr lang="en-US" sz="12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между равноправными словами
</a:t>
            </a:r>
            <a:endParaRPr lang="en-US" sz="2784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Мостики, которые соединяют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«и» часто связывает равноправные слова, словно аккуратный мостик между одинаково важными частями предложения. Он показывает, что предметы, действия или признаки идут рядом и не спорят друг с другом за главное место.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сравнивают или противопоставляют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«а» помогает заметить различие: одно слово как будто поворачивается к другому лицом. В предложении появляется сравнение или лёгкое противопоставление, и читатель сразу слышит, что смысл меняется.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несогласие в одном ряду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«но» звучит твёрже и сообщает о более заметном противопоставлении. А «или» предлагает выбор, будто перед нами две дорожки. Такие союзные связки делают ряд слов понятным и живым.
</a:t>
            </a:r>
            <a:endParaRPr lang="en-US" sz="12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слова равноправные
</a:t>
            </a:r>
            <a:endParaRPr lang="en-US" sz="262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 шагам: сначала ищем главное слово, затем задаём одинаковый вопрос и смотрим, можно ли соединить слова союзом «и».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проверить, стоят ли слова в одном ряду или одно только уточняет другое.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ориентир для ученика: если вопрос меняется, равноправия нет.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проверки однородных членов предложения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не потеряться в предложении. Она словно фонарик: освещает перечисление и показывает, что перед нами не хаос слов, а аккуратный ряд.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союзов нет, паузы становятся заметнее. Читая «В лесу росли ели, сосны, берёзы», мы словно по очереди показываем каждое дерево, не спеша и по порядку.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равноправные слова, голос идёт ровно, но с небольшими остановками. Такая перечислительная интонация подсказывает, что слова стоят в одном ряду.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интонация при чтении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равноправные слова идут без союзов, между ними обычно ставится запятая. Она как маленький знак-помощник разделяет слова одного ряда и делает чтение удобнее.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«На столе лежали карандаши, ручки, тетради» запятые показывают, где заканчивается одно название и начинается другое. Так перечисление становится понятным с первого взгляда.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важно запомнить самый частый случай: если союзов нет, слова одного ряда разделяются запятыми. Это помогает писать аккуратно и не путать перечисление с обычным рядом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между равноправными словами
</a:t>
            </a:r>
            <a:endParaRPr lang="en-US" sz="25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ловушки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стоят слова, которые очень похожи на равноправные, но на самом деле одно из них только уточняет другое. В таком случае они не образуют одинаково важный ряд.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«красивый маленький кот» слова относятся к одному предмету, но не равны по роли. Одно слово называет общий признак, а другое делает его точнее и конкретнее.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равноправные слова от неравноправных
</a:t>
            </a:r>
            <a:endParaRPr lang="en-US" sz="193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увидеть, относятся ли слова к одному вопросу и можно ли соединить их союзом «и».
</a:t>
            </a:r>
            <a:endParaRPr lang="en-US" sz="9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такие слова встречаются очень часто. В предложении «В рюкзаке лежат пенал, книга, альбом» перечисляются три предмета, и каждый из них одинаково важен.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слова в обычной речи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можно услышать и другой вариант: «Мама купила яблоки, груши и сливы». Здесь слова называют несколько покупок сразу, поэтому предложение звучит точно и понятно.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равноправные слова описывают не предметы, а действия или признаки. Тогда речь становится более выразительной и помогает не повторять одно и то же слово много раз.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легко узнавать по перечислению. Если слова стоят рядом, отвечают на один вопрос и не главнее друг друга, перед нами аккуратный словесный ряд.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988" y="1500373"/>
            <a:ext cx="45412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8150" y="1524793"/>
            <a:ext cx="847200" cy="67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для ученика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к каждому слову один и тот же вопрос. Если вопрос совпадает, это хороший знак: слова могут быть равноправными и стоят в одном ряду.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союзом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вставить союз «и». Если предложение остаётся понятным и звучит естественно, слова действительно соединены как равные участники перечисления.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смысловой ряд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не уточняет ли одно слово другое. Равноправные слова называют одинаково важные части, поэтому их удобно читать, писать и проверять без спешки.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слова помогают перечислять предметы, действия и признаки без путаницы. Они отвечают на один вопрос, относятся к одному слову и делают предложение точным, ясным и красивым.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2026-05-21T23:10:47Z</dcterms:created>
  <dcterms:modified xsi:type="dcterms:W3CDTF">2026-05-21T23:10:47Z</dcterms:modified>
</cp:coreProperties>
</file>