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минеральных природных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распределены ресурсы Земли и почему это важно?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которые формируют хозяйство стран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минеральных ресурсов объясняет, почему одни территории богаты сырьём, а другие вынуждены его ввозить. Она связывает геологию, добычу и экономическое развитие, помогая понять, где сосредоточены запасы и как их освоение влияет на промышленность и торговлю.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группы сырья определяют, как страна использует недра и строит промышленность.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минеральных природных ресурсов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минеральных ресурсов формируют всю систему добычи, переработки и потребления сырья.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основы размещения месторождений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осадочные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природный газ чаще всего приурочены к мощным осадочным толщам, где органическое вещество накапливалось и преобразовывалось в течение длительного геологического времени.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Рифты и 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зонах растяжения земной коры формируются специфические месторождения, потому что через трещины поднимаются растворы и магма, обогащающие породы металлами.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многих цветных и редких металлов связаны со зонами тектонической активности, где магматизм и разломы создают условия для концентрации полезных компонентов.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Бокситы и выветривание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Бокситы образуются в жарком и влажном климате при сильном химическом выветривании, когда растворимые вещества выносятся, а алюминий накапливается в коре выветривания.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минеральных ресурсов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ресурсов отличаются не только составом, но и сферами применения.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минеральных ресурсов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включает собственные отрасли потребления и формирует отдельные цепочки производства, переработки и транспортировки.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потребления энергии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структура меняется медленно: транспорт по-прежнему особенно зависит от жидкого топлива, а электроэнергетика — от угля и газа.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Institute, Statistical Review of World Energy 2024 (данные за 2023 год)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ископаемого топлива сохраняется, поэтому география ресурсов напрямую влияет на энергобезопасность и международные перевозки.
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 добычи нефти и газа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залив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одни из крупнейших в мире запасов нефти и газа, а добыча ориентирована на экспорт через морские маршруты и крупные порты.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играет ключевую роль в топливно-энергетическом комплексе России благодаря сочетанию больших запасов, развитой инфраструктуры и трубопроводной 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море и Мексиканский залив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района важны для шельфовой добычи: здесь особенно заметна роль технологий бурения, морских платформ и высокой стоимости освоения месторождений.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Прикаспийский регион и Венесуэла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показывают, что богатые запасы не всегда означают простую добычу: на отрасль влияют глубина залегания, политические условия и транспортные ограничения.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по запасам и добыче нефти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запасов и добычи показывает, что ресурсная обеспеченность не равна текущему производству: решающими становятся доступ к технологиям и инвестициям.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OPEC Annual Statistical Bulletin 2024; U.S. Energy Information Administration, оценки за 2023 год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с большими запасами может быть разный уровень добычи, поэтому на рынке важны не только недра, но и условия их освоения.
</a:t>
            </a:r>
            <a:endParaRPr lang="en-US" sz="11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 мира: где сосредоточена энергия прошлого и настоящего
</a:t>
            </a:r>
            <a:endParaRPr lang="en-US" sz="2722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разрез: видимое богатство недр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угольных бассейнах добыча часто ведётся открытым способом, когда пласты угля залегают сравнительно близко к поверхности. На фотографии хорошо заметны ступени карьера, отвалы породы и контраст между тёмным угольным слоем и светлыми вмещающими породами. Такой ландшафт наглядно показывает масштаб промышленного освоения.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как геологическая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 формировались в древних осадочных условиях, где накапливались растительные остатки и постепенно превращались в уголь. Схема бассейна позволяет увидеть, как пласты распределяются в земной коре и почему именно здесь возникли крупные районы добычи. Это помогает связать геологию с размещением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месторождения к потребителю: путь минерального сырья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последовательные этапы освоения недр и продвижения сырья к рынкам.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и значение чёрной металлургии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промышленностью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железорудных месторождений напрямую влияет на размещение металлургических комбинатов. Чем ближе сырьё и транспортные пути, тем ниже издержки и тем устойчивее работа предприятий.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сырьё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 — базовый источник для производства чугуна и стали. Именно от её добычи зависят масштабы чёрной металлургии, а значит, и выпуск машин, конструкций и транспортного оборудования.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добычи сформировались в Бразилии, Австралии, России, Китае, Индии и Украине. Такое размещение связано с древними породами, крупными бассейнами и исторически освоенными горнодобывающими районами.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металлы: ведущие страны и применение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цветных металлов сосредоточена в немногих странах, поэтому мировая промышленность зависит от ограниченного числа сырьевых центров и транспортных коридоров.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страны играют ведущую роль в добыче наиболее важных цветных металлов и где они используются в 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по данным общеизвестной структуры мировой добычи цветных металлов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добычи меди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остаётся незаменимой для проводников, электроники и энергетической инфраструктуры. Рост спроса особенно связан с электрификацией транспорта и расширением сетей передачи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диаграмма по материалам школьного курса географии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заметно опережает остальные страны, а добыча сосредоточена в нескольких центрах. Это делает рынок меди чувствительным к изменениям в отдельных государствах.
</a:t>
            </a:r>
            <a:endParaRPr lang="en-US" sz="9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 и сельское хозяйство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удобрений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 и калийные соли служат сырьём для минеральных удобрений. Без них невозможно поддерживать плодородие почв на высоком уровне и стабильно увеличивать урожайность сельскохозяйственных культур.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добычи и переработки сосредоточены в России, Канаде, Беларуси, Марокко и странах Ближнего Востока. Их размещение связано с особенностями осадочных бассейнов и условиями залегания сырья.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аграрный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важны не только для промышленности, но и для продовольственной безопасности. Чем стабильнее поставки удобрений, тем меньше зависимость сельского хозяйства от колебаний урожайности.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фосфоритов и калийных солей особенно велико в странах с интенсивным земледелием. Поэтому торговля такими ресурсами тесно связана с мировым аграрным рынком и ценами на продовольствие.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минералы: сырьё цифровой эпохи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 и кобальт: сердце аккумуляторов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 и кобальт стали символами новой энергетики. Они нужны для аккумуляторов, которые используют в смартфонах, электромобилях и системах хранения энергии. Поэтому страны, контролирующие их добычу и переработку, получают заметное технологическое преимущество.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Редкоземельные элементы: невидимая основа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Редкоземельные элементы применяются в электронике, оптике, двигателях и оборонной технике. Их роль незаметна для потребителя, но без них невозможно производство многих высокотехнологичных устройств. Именно поэтому такие ресурсы относят к стратегически важным.
</a:t>
            </a:r>
            <a:endParaRPr lang="en-US" sz="9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ресурсной обеспеченности регионов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обеспеченности сырьём формируют разные хозяйственные профили регионов: одни специализируются на экспорте топлива и руд, другие — на переработке и импорте.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материалам школьного курса географии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выделяется масштабом и разнообразием потребления, а Европа чаще зависит от импорта. Это усиливает роль мировой торговли и межрегиональных поставок.
</a:t>
            </a:r>
            <a:endParaRPr lang="en-US" sz="9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полезных ископаемых
</a:t>
            </a:r>
            <a:pPr algn="l" indent="0" marL="0">
              <a:lnSpc>
                <a:spcPct val="80000"/>
              </a:lnSpc>
              <a:buNone/>
            </a:pPr>
            <a:r>
              <a:rPr lang="en-US" sz="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воздействия горнодобывающей деятельности на природную среду и население.
</a:t>
            </a:r>
            <a:endParaRPr lang="en-US" sz="28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31" y="1696931"/>
            <a:ext cx="32865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626" y="1696931"/>
            <a:ext cx="328763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99" y="1696931"/>
            <a:ext cx="328763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9" y="3373331"/>
            <a:ext cx="328763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3626" y="3373331"/>
            <a:ext cx="328763" cy="375729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и транспорт минерального сырья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остаётся главным способом доставки сырья на большие расстояния. Он удобен для массовых грузов, таких как нефть, уголь и руды, и позволяет связывать удалённые континенты.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обеспечивают непрерывную подачу нефти и газа от месторождений к перерабатывающим центрам и портам. Их значение особенно велико там, где требуется стабильность и большие объёмы поставок.
</a:t>
            </a:r>
            <a:endParaRPr lang="en-US" sz="1078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магистрали нужны для вывоза руды, угля и концентратов из внутренних районов. Они связывают карьеры, обогатительные фабрики и морские порты в единую логистическую систему.
</a:t>
            </a:r>
            <a:endParaRPr lang="en-US" sz="1115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Ормузский и Малаккский проливы, Суэцкий канал и крупные порты превращаются в стратегические точки мировой торговли. Любые перебои в них быстро отражаются на ценах и сроках поставок.
</a:t>
            </a:r>
            <a:endParaRPr lang="en-US" sz="111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логистики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сырья определяется не только добычей, но и маршрутом до потребителя. Чем сложнее перевозка и выше риски, тем сильнее растёт конечная цена и зависимость рынка от инфраструктуры.
</a:t>
            </a:r>
            <a:endParaRPr lang="en-US" sz="11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цену минерального сырья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богатое месторождение может быть экономически сложным, если оно удалено от портов, требует глубокой разработки или находится в зоне нестабильности.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материалам школьного курса географии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стоимость сильнее всего влияют качество сырья и логистика. Поэтому цена отражает не только запасы, но и условия их реального освоения.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ресурсы: богатство и ответственность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минеральных ресурсов показывает, что природные богатства распределены неравномерно и тесно связаны с геологической историей Земли. Их освоение приносит странам доходы, но требует бережного отношения к природе и людям.
</a:t>
            </a:r>
            <a:endParaRPr lang="en-US" sz="35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2026-06-03T01:54:50Z</dcterms:created>
  <dcterms:modified xsi:type="dcterms:W3CDTF">2026-06-03T01:54:50Z</dcterms:modified>
</cp:coreProperties>
</file>