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артерии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 каналы связывают страну и поддерживают жизнь.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сеть похожа на живую систему: у неё есть исток, русло, притоки, бассейн и устье. Она соединяет природу, города, поля и транспортные маршруты.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сеть: основа связи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«голубые артерии»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артерии — это пути, по которым движутся вода, суда, рыба и другие живые организмы. Такой образ помогает увидеть значение рек и каналов для 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«голубые»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 тем, что на картах водные объекты обычно обозначают синим цветом. Это не просто красивый знак, а удобный способ читать карту.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реки, озёра и каналы загрязняются или мелеют, людям труднее получать воду, перевозить товары и сохранять природу. Поэтому эти пути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 истока до устья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воды от начала реки до её окончания и область сбора стока.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на 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включает не только само русло, но и всю территорию, откуда вода стекает в него после дождя и таяния снега.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притоков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подпитывают главную реку и делают её длиннее и полноводнее. По карте видно, как они собирают воду с разных сторон.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озёр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внутри бассейна могут накапливать воду и замедлять сток. Это помогает понять, почему река ведёт себя по-разному в разные сезоны.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реке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 часто возникают не случайно: река даёт транспорт, ресурсы и удобное место для жизни. Один водный путь связывает сразу много населённых пунктов.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их ответвления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нередко делятся на рукава, образуют поймы и дельты. Эти формы делают речную сеть похожей на дерево с множеством ветвей.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яркие примеры таких систем — Волга, Лена и Обь. Они проходят через большие пространства и соединяют разные природные зоны.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похожую роль играют Миссисипи и Нил. Их долины и дельты давно стали важными районами жизни, торговли и земледелия.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 водные резервуары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 расходуют её медленнее, чем реки. Поэтому они помогают поддерживать запас влаги в засушливые периоды.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паводков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сильных дождей и таяния снега озёра могут принимать лишнюю воду и ослаблять паводки. Это делает прилегающие территории более защищёнными.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живут рыбы, водные растения и птицы. Для многих видов это не просто место обитания, а важная часть жизненного цикла.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Ладожское и Онежское озёра — известные российские примеры. Они ценны не только размером, но и природным богатством.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береговая линия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суши и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соединяют материки и океаны, а их берега становятся местом портов, судоходства и прибрежных городов. Здесь особенно заметна связь природы и хозяйства.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Чёрное, Балтийское и Японское моря важны для России. Они влияют на транспорт, рыболовство, отдых и развитие прибрежных территорий.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природа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обитают виды, приспособленные к солёной воде, волнам и течениям. Даже небольшие изменения среды могут сильно повлиять на их жизнь.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 — это не только карта и география, но и пространство, где человек особенно тесно соприкасается с морем.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водные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строят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строят там, где нужно соединить водные бассейны или сократить путь между ними. Он становится искусственным продолжением природной сети.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сокращают расстояние для судов и помогают быстрее перевозить грузы. Это особенно важно на длинных маршрутах и при больших объёмах перевозок.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каналы служат не только для судоходства, но и для регулирования уровня воды. Они помогают распределять водные ресурсы более равномерно.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известны Волго-Донской и Беломорско-Балтийский каналы. Эти сооружения показывают, как человек может изменить карту водных путей.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помогает перевозить грузы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груз проходит по водному пути от отправки до получения.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водой, и именно поэтому водоёмы поддерживают жизнь растений, животных и микроклимат вокруг них.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Observatory; USGS, данные о поверхности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°C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составлять разницу в температуре рядом с водой и вдали от неё.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крупных водоёмов температурные колебания часто меньше примерно на 1–2 °C, потому что вода нагревается и остывает медленнее суши.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географии; климатические наблюдения для прибрежных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водные пути поддерживают жизнь городов и хозяйства: перевозят грузы, дают воду и помогают получать продукты.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водная система работает сразу на несколько сфер: транспорт, еду и повседневные нужды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помогает людям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из 6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объекта из шести относятся к голубым артериям.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викторине нужно быстро отделить водные объекты от обычных элементов ландшафта и 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викторины на слайде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57 000+
</a:t>
            </a:r>
            <a:endParaRPr lang="en-US" sz="364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плотин уже изменили многие речные 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международных обзоров, в мире построено более 57 000 крупных плотин; это показывает масштаб влияния человека на реки.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ICOLD (International Commission on Large Dams), сводные данные по крупным плотинам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бассейна он может соединить между собой.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создаёт новый путь между двумя бассейнами, поэтому сокращает маршрут, но одновременно требует точного расчёта уровня воды и стока.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гидротехнике и 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водным артериям нужна защита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 промышленные сбросы быстрее всего ухудшают качество воды. В таких местах падает содержание кислорода, а чувствительные виды исчезают первыми.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берегах и пластик попадают в реку после дождя и паводков. Это мешает птицам, рыбе и делает очистку сложнее и дороже.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Изменённый сток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забор воды, плотины и обмеление меняют течение и глубину. Для многих участков это означает потерю мест нереста и кормовых зон.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 в водосборе увеличивает мутность воды и заносы. Леса, болота и поймы работают как естественная защита, но сами требуют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на пресную воду в мире связана с хозяйством человека: чем выше спрос, тем сильнее давление на реки, озёра и подземные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идёт в сельское хозяйство, поэтому экономия и очистка особенно важны для снижения нагрузки на водные системы.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водных систем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 / UNESCO World Water Development Report (о распределении забора пресной воды по секторам), актуальные сводные данные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читать карту реки и понимать, как устроена вся водная сеть.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эти слова, легче понимать направление течения, границы водосбора и связь между разными частями реки.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водных терминов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 — беречь будущее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артерии соединяют природу и жизнь людей, поэтому их сохранение требует чистых берегов, разумного водопользования и бережного строительства сегодня, а не потом.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2026-07-26T20:54:25Z</dcterms:created>
  <dcterms:modified xsi:type="dcterms:W3CDTF">2026-07-26T20:54:25Z</dcterms:modified>
</cp:coreProperties>
</file>