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— грандиозный конфликт между Грецией и Персией, изменивший историю.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V века до н.э. Персидская империя захватывала огромные территории, а греческие полисы сохранили независимость и культурную самобытность. Борьба за влияние в Малой Азии привела к столкновению интересов двух мощных цивилизаций.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противостояния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полисы, особенно Афины, поддержали ионийские города в их восстании против персидского владычества, усилив конфликт и привлекая Персию к военным действиям.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и различные представления о власти и свободе усугубили противостояние и стали одними из ключевых причин греко-персидских войн.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стремилась расширить свою империю, установив контроль над богатыми прибрежными городами Малой Азии, где жили греки, что создавало политическую напряжённость.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конфликта: главные причины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Ионии, устав от персидского гнета, подняли восстание в 499 году до н.э., стремясь вернуть свободу и самостоятельность. Это событие стало катализатором будущего конфликта между греками и персами.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городов Малой Азии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и жители Эретрии отправили военную поддержку ионийским мятежникам, что послужило причиной для решительного персидского ответа и распространения военных действий на греческие территории.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Афин и Эретрии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войска подавили бунт в 494 году до н.э., но решимость и поддержка греческих полисов возбудили в Персии желание наказать мятежников и их союзников.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 и последствия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Ионийское восстание: начало борьбы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персидские экспедиции на греческую землю
</a:t>
            </a:r>
            <a:endParaRPr lang="en-US" sz="3138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 г. до н.э. – высадка на Эвбее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флот высадился на острове Эвбея, затем двинулся к берегам Аттики, направляясь к Марафону, где произошла знаменательная битва.
</a:t>
            </a:r>
            <a:endParaRPr lang="en-US" sz="174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около Марафона стало первым серьёзным столкновением греко-персидской войны, оказавшись решающим для дальнейшего хода конфликта.
</a:t>
            </a:r>
            <a:endParaRPr lang="en-US" sz="1746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492 г. до н.э. – поход Мардония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сатрап Мардоний предпринял первый военный поход в Европу, однако шторм у берегов и сопротивление местных племен сорвали его планы.
</a:t>
            </a:r>
            <a:endParaRPr lang="en-US" sz="17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активно строили множество триер — быстрых и манёвренных военных кораблей, укрепляя свое морское превосходство и способность вести бой на море.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флота в Афинах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проводились интенсивные тренировки и наборы в армию, развивались тактические навыки, чтобы лучше противостоять превосходящим силам врага.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подготовка воинов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объединились в коалицию, проводя совместные народные собрания для выработки общей стратегии обороны и мобилизации ресурсов.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греческого союза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Приготовления греческих городов к отражению угрозы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греко-персидских войн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армии Персии и Греции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численность, состав и боевые качества армий двух сторон, отражая их стратегические возможности.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имели численное превосходство и разнообразные войска, но греки отличались сплочённостью и эффективной пехотой.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полагалась на мобильную кавалерию, многочисленность стрелков и разнообразных войск для манёвра и поражения противника на дистанции.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сражениях греки использовали легкие быстрые триеры, которые благодаря манёвренности превосходили более тяжёлый и медленный персидский флот.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строили боевой порядок в фалангу, где гоплиты плотно стояли с длинными копьями и щитами, обеспечивая сильную защиту и наступательную мощь в ближнем бою.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подходы к ведению боя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войны отмечен стратегическими победами и переменами, которые вели к объединению греков и ослаблению Персии.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пятьдесят лет войны греческие города сумели сформировать мощный союз, сломив агрессивные планы большой империи.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Геродота, археологические данные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490 г. до н.э. афинская армия под командованием Милтиада внезапно атаковала персидские войска у Марафона и одержала убедительную победу, несмотря на численное превосходство врага.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сражения бегун Фидиппид преодолел около 42 километров до Афин, чтобы сообщить о победе, что стало символом мужества и патриотизма в греческой культуре.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битва: ход и результаты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умер в 486 году до н.э., не успев начать новый поход на Грецию. Его сын Ксеркс I взял на себя ответственность и начал собирать огромную армию для решающей кампании.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Дария и восхождение Ксеркса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собрал более 100 000 воинов из разных частей империи и создал мощный флот. Эти силы создавались для одновременного нападения по суше и морю на греческие города.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большой армии и флота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перехода армии через пролив Геллеспонт был построен специальный мост из кораблей. Греки, особенно Афины и Спарта, осознали угрозу и вновь объединили свои силы для обороны.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приготовления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Ксеркса к вторжению: силы и стратегия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480 году до н.э. 300 спартанцев под руководством царя Леонида с союзниками заняли узкий проход Фермопилы, чтобы остановить многократно превосходящую персидскую армию. Их действия обеспечили важное время для подготовки греческой обороны.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гибель всех защитников, их мужество стало легендой, примером самопожертвования и несгибаемой преданности родине, вдохновляя греческий народ на дальнейшую борьбу с захватчиками.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Фермопилы: стойкость спартанцев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греческого флота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использовали узкие проливы Саламинского залива, чтобы нейтрализовать численное превосходство персидского флота. Легкие и манёвренные триеры позволяли успешно атаковать громоздкие корабли врага.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около 200 персидских кораблей существенно ослабило морскую мощь Персии. Эта победа позволила Греции сохранить контроль над морскими путями и подорвала дальнейшие планы Ксеркса.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Саламине: морское сражение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479 году до н.э. объединённые греческие войска под командой спартанца Павсания нанесли серьёзное поражение остаткам персидской армии. Это сражение стало ключевым для прекращения персидского вторжения.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Персидские войска были вынуждены отступить в Малую Азию, что остановило их продвижение в Европу и закрепило независимость греческих полисов, обеспечив мирный период и развитие греческой культуры.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Платеях: решающая победа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479 году до н.э. греческий союзный флот одержал победу в морском сражении у мыса Микале. Эта битва стала финальным ударом, который отбросил персов из Малой Азии и ослабил их влияние в регионе.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битва у Микале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450 году до н.э. после серии сражений в водах Кипра греки закрепили свои позиции в Эгейском море. Это привело к значительному ослаблению Персидской империи и укреплению греческого контроля в Восточном Средиземноморье.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на Кипре и снижение власти Персии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сражения и разгром Персии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449 году до н.э. был подписан Каллиев мир между Афинами и Персией, положивший формальный конец конфликту, и Персия признала независимость греческих городов Малой Азии.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Мир дал возможность греческим полисам сосредоточиться на внутреннем развитии и формировании союзов, что способствовало укреплению политической стабильности в регионе.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Афины воспользовались новыми возможностями и начали время культурного подъёма – расцвет архитектуры, искусства и науки, известный как Золотой век.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Заключение мира заложило основу для дальнейшего влияния греческой цивилизации на последующие эпохи и народы, укрепив идеалы свободы и демократии.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Каллиев мир и окончание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Победа усилила политические позиции Афин, позволив демократии развиваться и расширять участие граждан в управлении государством.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этот период появилось множество архитектурных и художественных шедевров, включая Парфенон, а также расцвел театр и философия с новыми идеями о человеке и обществе.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Морская мощь Афин обеспечила длительное доминирование в Эгейском море, укрепив экономические и военно-политические позиции полиса.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культуру и общество Греции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греко-персидских войн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доблесть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продемонстрировали стойкость и героизм греческих воинов, став символами мужества и самопожертвования для будущих поколений.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укрепили представления о гражданском долге и независимости, формируя важные общественные ценности, которые вдохновляли античных мыслителей и поэтов.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греческой идентичности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и их отражение в произведениях Геродота и Эсхила способствовали созданию общей греческой культурной и исторической самосознания.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Войны способствовали улучшению боевых построений, таких как фаланга, и развитию военно-морского флота на триерах, что изменило характер военных действий.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Разведка и тактика манёвра стали важными элементами стратегии, позволяя грекам эффективно противостоять численно превосходящему противнику.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Объединение городов-государств в военных союзах показало значимость коллективных действий для достижения победы над сильным врагом.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Итоги войны оказали влияние на военное дело в Средиземноморье, задав новые стандарты и подготовив почву для будущих кампаний.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уроки и стратегические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стали поворотным моментом, укрепив демократию и вдохновив культурное развитие. Они объединили греческие города и заложили фундамент ценностей свободы и независимости для будущих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греко-персидских войн для истории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2026-05-10T09:50:10Z</dcterms:created>
  <dcterms:modified xsi:type="dcterms:W3CDTF">2026-05-10T09:50:10Z</dcterms:modified>
</cp:coreProperties>
</file>