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как еда помогает расти и учиться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превращается в энергию, силу и строительный материал для тела.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пищеварение так важно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пищеварения человек не смог бы расти, двигаться и хорошо учиться. Этот процесс начинается во рту и продолжается до кишечника. За длинный путь пища меняется много раз, чтобы стать полезной для всего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— первый пункт на пути еды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начинают работу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рту зубы откусывают кусочки и тщательно их измельчают. Так пищу становится легче проглотить и дальше обработать в желудке и кишечнике.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помогает пищеварению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перемешивает пищу со слюной и помогает глотать. Слюна делает кусочек мягким и начинает расщеплять крахмал, поэтому хлеб может стать чуть сладковатым.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пища проходит через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органов пищеварительной системы и их основные роли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 помогают человеку пережёвывать пищу.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анатомии человека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зубов позволяет откусывать, удерживать и перетирать еду, чтобы пищеварение начиналось легко и без лишней нагрузки.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— быстрая трубка к желудку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соединяет глотку с желудком и переносит пищу вниз. У взрослого человека его длина составляет примерно 25 сантиметров.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мышцы работают волнами и сами проталкивают пищу к желудку. Поэтому глоток проходит путь даже тогда, когда человек наклоняется или лежит.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 «перемешиватель»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не просто хранит еду, а активно перемешивает её. Его стенки сокращаются, словно сильные руки, и превращают кусочки в более мягкую массу. Это помогает желудочному соку действовать лучше и быстрее.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разбирает пищу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желудочном соке есть кислота и ферменты. Они начинают расщеплять пищу на более простые части, чтобы дальше организму было легче её использовать. Работа идёт тихо, но очень старательно.
</a:t>
            </a:r>
            <a:endParaRPr lang="en-US" sz="1174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защищает стенки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желудка выстлана слизью, и это её защитный щит. Он не даёт кислому соку повредить сам желудок. Получается аккуратная кухня, где всё режется и смешивается, но ничего не ломается.
</a:t>
            </a:r>
            <a:endParaRPr lang="en-US" sz="1136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желудке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— место, где пища становится полезной для тела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пища переваривается окончательно. Длинный и извилистый кишечник успевает обработать всё нужное, чтобы организм получил из еды максимум пользы.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кишечника покрыта складками и ворсинками. Они как маленькие помощники увеличивают площадь, через которую полезные вещества могут попасть в кровь.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стенки кишечника в организм переходят сахар, аминокислоты, жиры, витамины и вода. Потом кровь разносит их к мышцам, мозгу и другим органам.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помогают переваривать пищу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желчь, которая помогает особенно хорошо переваривать жиры. Без неё жирная пища разбиралась бы намного медленнее.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сок с ферментами для белков, жиров и углеводов. Эти вещества работают как точные инструменты и помогают пищеварению идти спокойно и слаженно.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— последний этап пути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возвращается в организм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из остатков пищи всасывается вода и часть солей. Из-за этого содержимое становится плотнее и готовится к выведению.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Полезные бактерии помогают порядку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полезные бактерии. Они поддерживают работу кишечника и помогают сохранять в нём хороший баланс.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Образуются каловые массы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того, что организму уже не нужно, формируются каловые массы. Затем они выводятся из организма естественным путём.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маленькие помощники-переработчики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это особые вещества, которые помогают разбирать пищу на очень маленькие части, чтобы организм мог их использовать для роста, движения и учёбы.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помогает желудку действовать на белки, а липаза — на жиры. Каждый фермент похож на мастера, который умеет делать только свою работу.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начинает работать с крахмалом ещё во рту и превращает его в более простые сахара. Поэтому хлеб со временем может казаться чуть сладким.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работают точно и аккуратно. Если еда попадает не туда или слишком быстро, им становится труднее, и пищеварение идёт медленнее.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полезные вещества попадают в кровь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тонкого кишечника есть множество ворсинок, похожих на мягкий ковёр. Они делают всасывание очень удобным и помогают захватить как можно больше питательных веществ.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стенки ворсинок сахар, аминокислоты, жиры, витамины и вода переходят в кровь. Затем кровь разносит их к каждому органу и каждой клетке тела.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9779" y="3465336"/>
            <a:ext cx="54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пища помогает пищеварению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дают витамины, воду и клетчатку. Клетчатка помогает кишечнику работать ровно, словно часы, и поддерживает хорошее самочувствие каждый день.
</a:t>
            </a:r>
            <a:endParaRPr lang="en-US" sz="91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 и хлеб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Каши, хлеб и другие зерновые продукты дают энергию для игр, учёбы и прогулок. Они надолго помогают чувствовать сытость без лишней тяжести.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мясо и молочные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помогают расти, укрепляют мышцы и кости. В них есть белки и другие важные вещества, которые особенно нужны растущему организму.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пище двигаться по кишечнику и поддерживает работу всего организма. Если пить достаточно, пищеварительной системе легче справляться со своей задачей.
</a:t>
            </a:r>
            <a:endParaRPr lang="en-US" sz="926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желудку и кишечнику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Мойте руки перед едой, чтобы микробы не попали в организм вместе с пищей. Это простая привычка, но она очень важна.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Ешьте не спеша и хорошо пережёвывайте каждый кусочек. Тогда желудку не придётся трудиться за троих, а еда усвоится лучше.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есть примерно в одно и то же время и не забывать пить воду. Спокойный режим помогает животу работать без капризов и сюрпризов.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пищеварению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привычки в еде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жирная еда, постоянные сладости, кариес и малоподвижность тоже мешают пищеварению. Тогда желудку и кишечнику труднее выполнять свою работу спокойно и вовремя.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тяжёлая нагрузка для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куски пищи, переедание и нехватка воды заставляют органы пищеварения работать с лишним усилием. После такой нагрузки в животе может появиться тяжесть.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есть слишком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спешка во время еды влияет на работу желудка и кишечника.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человека такой длинный, что взрослый человек буквально носит внутри себя целую извилистую дорожку для переработки пищи.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день организм выделяет много пищеварительных соков. Они помогают еде распадаться на маленькие части почти без лишнего шума.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 работают очень точно, как аккуратные помощники на невидимой кухне. Здесь всё происходит спокойно, но без остановки.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человек отдыхает, пищеварение не спит. Оно продолжает заботиться о том, чтобы тело получало нужную энергию и вещества.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пищеварении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пищеварение работает хорошо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аппетит хороший, после еды нет сильной боли и живот не беспокоит, пищеварение обычно справляется со своей задачей спокойно и без капризов.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стул, бодрость, здоровые зубы и чистый язык тоже подсказывают, что организм работает нормально. Тогда и учиться, и играть намного приятнее.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1916387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98244"/>
            <a:ext cx="900000" cy="8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связано со всем телом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из крови помогают мышцам работать, бегать, прыгать и играть. Без хорошего пищеварения энергии на активные дела стало бы меньше.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Мозгу нужны питательные вещества, чтобы думать, запоминать и учиться. Пищеварение помогает доставлять ему всё необходимое вовремя и без задержек.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сердце и другие органы тоже получают пользу из еды, которую переработал организм. Поэтому пищеварительная система работает не одна, а вместе со всем телом.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— это внутренняя команда, которая помогает нам расти, учиться и играть с силой и хорошим настроением. Если есть полезную пищу, пить воду и не забывать про гигиену, организм скажет спасибо.
</a:t>
            </a:r>
            <a:endParaRPr lang="en-US" sz="1649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превращает еду в энергию и вещества для роста. Когда все её органы работают дружно, человек чувствует себя бодрым, сильным и готовым к новым открытиям.
</a:t>
            </a:r>
            <a:endParaRPr lang="en-US" sz="13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2026-05-21T08:17:20Z</dcterms:created>
  <dcterms:modified xsi:type="dcterms:W3CDTF">2026-05-21T08:17:20Z</dcterms:modified>
</cp:coreProperties>
</file>