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как движущая сила мирового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перевела мировую экономику в постиндустриальную эпоху, где решают знания, информация и инновации.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НТР и почему она изменила мировое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сформировалась во второй половине XX века на основе прорывов в естественных науках и электронике. После 1945 года ускорились атомная энергетика, космос, вычислительная техника и новые материалы. Научные открытия стали быстрее превращаться в производство, а связь науки с экономикой стала постоянной.
</a:t>
            </a:r>
            <a:endParaRPr lang="en-US" sz="216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НТР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— это качественный скачок, при котором меняется сам характер развития науки, техники и производства. Главное — быстрое превращение научного знания в технологию, а технологии затем масштабируются в товары и услуги.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Исключительно важным становится информационный компонент: знания и данные начинают работать как ресурс. Одновременно сокращается цикл «от открытия до практического применения», поэтому экономика реагирует на открытия все быстрее.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НТР характерны высокая скорость обновления техники и непрерывное появление новых решений. Растет роль инженеров и управленцев, умеющих внедрять разработки в реальное производство, а не только описывать их в исследованиях.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 производительная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НИОКР как фактор экономической мощи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превращаются в непосредственный фактор экономической силы государств: они дают технологии, повышают эффективность и создают новые отрасли. В развитых странах расходы на НИОКР обычно превышают 2% ВВП, а у лидеров — выше.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исследовательские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исследований сосредоточены в США, Китае, Японии, Германии и странах Европейского союза. Там формируется «экосистема» инноваций: университеты, лаборатории, технологические корпорации и патентные офисы.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 основе описания тенденций; конкретные значения не приведены (условный индекс). Логика тренда соответствует общему направлению оценок международных организаций.
</a:t>
            </a:r>
            <a:endParaRPr lang="en-US" sz="76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на исследования и разработки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показана общая траектория: параллельно растут цифровой, медицинский и оборонный секторы.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инвестиций в НИОКР связано с ростом инновационной активности и технологическим обновлением отраслей. Особенно заметен вклад стран, наращивающих финансирование быстрее остальных.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75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91990"/>
            <a:ext cx="423000" cy="33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866" y="3525440"/>
            <a:ext cx="396113" cy="45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НТР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 электронных компонентов повышает производительность устройств и делает технику доступнее. Это ускоряет развитие вычислительных систем, датчиков и «умных» производственных линий в разных отраслях.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повышают точность и скорость операций, особенно там, где важны повторяемость и контроль качества. В результате снижается риск ошибок и растет стабильность технологических процессов.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уменьшает долю ручного труда и делает производство более управляемым. Управляющие системы помогают выравнивать режимы работы оборудования и сокращают потери времени и ресурсов.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 связывают данные, сервисы и производство: от планирования до управления цепочками поставок. Благодаря программным решениям возрастает скорость принятия решений и качество обслуживания.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поддерживают развитие медицины и сельского хозяйства, а новые материалы расширяют возможности промышленности и строительства. Вместе они повышают эффективность и безопасность решений.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новые материалы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научное открытие превращается в экономический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типовую последовательность этапов — от фундаментальных знаний до выпуска продукции и роста производительности.
</a:t>
            </a:r>
            <a:endParaRPr lang="en-US" sz="20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роботизация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 применяются в автомобилестроении, электронике, металлургии, складской логистике и пищевой промышленности. Автоматизация сокращает долю ручного труда, снижает количество ошибок и делает опасные операции безопаснее.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растет спрос на специалистов, которые умеют работать с цифровыми системами: инженеров, программистов, операторов и тех, кто обслуживает оборудование. Работники с высокой компьютерной грамотностью становятся особенно востребованными.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425" y="632075"/>
            <a:ext cx="3929549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 обобщения по статистике международных организаций.
</a:t>
            </a:r>
            <a:endParaRPr lang="en-US" sz="637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традиционной индустрии и высокотехнологичного сектора
</a:t>
            </a:r>
            <a:pPr algn="l" indent="0" marL="0">
              <a:lnSpc>
                <a:spcPct val="120000"/>
              </a:lnSpc>
              <a:buNone/>
            </a:pPr>
            <a:r>
              <a:rPr lang="en-US" sz="2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индустрия опирается на массовое производство и сырьевые затраты, а высокотехнологичный сектор — на знания, патенты и научные разработки.
</a:t>
            </a:r>
            <a:pPr algn="l" indent="0" marL="0">
              <a:lnSpc>
                <a:spcPct val="150041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стоимость все чаще создается не объемом сырья, а интеллектом и технологиями, поэтому выигрывают те, кто ускоряет разработку и внедрение.
</a:t>
            </a:r>
            <a:endParaRPr lang="en-US" sz="19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стоимости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устойчивости цепочек стали критичны единые стандарты качества и предсказуемость логистики. Поэтому возрастает значение цифрового контроля, обмена данными и соблюдения требований к надежности поставок между странами.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сделала производство международно распределенным: проектирование может происходить в одной стране, выпуск компонентов — в другой, сборка — в третьей, а продажи — на мировом рынке. Это усилило специализацию стран по «звеньям» цепочки.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ускорила торговлю, но одновременно усилила зависимость от транспорта, складов и цифровых платформ. Срыв в одном узле может отражаться на сроках поставок по всей сети производства и сбыта.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(без указания точных долей); логика структуры основана на типичных категориях международной торговли технологиями. Подготовлено для учебных целей.
</a:t>
            </a:r>
            <a:endParaRPr lang="en-US" sz="773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торговли технологиями и высокотехнологичной продукцией
</a:t>
            </a:r>
            <a:pPr algn="l" indent="0" marL="0">
              <a:lnSpc>
                <a:spcPct val="120000"/>
              </a:lnSpc>
              <a:buNone/>
            </a:pPr>
            <a:r>
              <a:rPr lang="en-US" sz="2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торговле «знаниями» проявляется в росте доли лицензий, цифровых сервисов и прав на интеллектуальную собственность, тогда как сырьевые товары теряют относительное значение.
</a:t>
            </a:r>
            <a:pPr algn="l" indent="0" marL="0">
              <a:lnSpc>
                <a:spcPct val="150041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ядро высокотехнологичной торговли составляют электроника и машины, а быстрее всего расширяются цифровые услуги и лицензии — именно они масштабируются через данные.
</a:t>
            </a:r>
            <a:endParaRPr lang="en-US" sz="17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сокращает потребность в монотонном физическом труде и делает более ценными навыки работы с техникой, данными и процессами. Там, где автоматизация «берёт рутину», растёт роль контроля, настройки и аналитики.
</a:t>
            </a:r>
            <a:endParaRPr lang="en-US" sz="1139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современной экономики характерны непрерывное обучение и переобучение: знания устаревают быстрее, чем в прошлом. Работникам приходится регулярно обновлять навыки, осваивая новые инструменты и стандарты производства.
</a:t>
            </a:r>
            <a:endParaRPr lang="en-US" sz="1139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развиваются профессии, связанные с анализом данных, программированием, кибербезопасностью, цифровым дизайном и сопровождением сложных систем. Дополняют тренд медицинские технологии и обслуживание технологической инфраструктуры.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занятости и профессий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НТР меняет повседневность: технологии в личной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навигация: дорога стала предсказуемой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вы открываете карту на смартфоне — и маршрут планируется автоматически, с учётом пробок и доступности транспорта. Спутниковая навигация делает перемещения точнее, а мобильный интернет сокращает время на поиск информации и решений в реальных ситуациях. Технологии, которые раньше требовали специалистов, стали «обычной функцией».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обучение: помощь ближе, чем кажется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клинике диагностика всё чаще опирается на современные цифровые методы, а часть консультаций может проходить дистанционно. Параллельно электронные образовательные ресурсы позволяют учиться в удобном темпе и получать доступ к качественным материалам. В результате ускоряется обмен знаниями и растёт продолжительность активной жизни во многих странах.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 учебного сопоставления преимуществ и рисков. Точные количественные значения не приводятся.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технологического развития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экономической выгоде новые технологии требуют правил: киберзащиты, стандартов безопасности и мер для включения всех групп населения в цифровую среду.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эффекта означает: технологический прогресс даёт больше пользы там, где есть управление рисками и ответственное внедрение решений в экономику и быт.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развитии НТР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периферии остаются многие государства Африки, часть стран Южной Азии и отдельные страны Латинской Америки: там чаще не хватает капитала, слабее научная база и ограничен доступ к технологиям.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инноваций концентрируется в США, странах Европейского союза, Японии, Южной Корее и Китае: там работают исследовательские центры, крупные корпорации и развита инфраструктура для тестирования технологий.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инновационная плотность поддерживается рынками труда для инженеров, доступом к оборудованию и устойчивыми научными связями между университетами и промышленностью.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усиливается, когда дефицит кадров закрепляется миграцией специалистов и недостатком программ переобучения, а внедрение новшеств ограничивается импортом без собственной разработки.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технологического лидерства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лидерство формируется за счёт взаимосвязанной цепочки: образование → финансирование → разработки → защита результатов → коммерциализация.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83304"/>
            <a:ext cx="4813500" cy="2343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— лидеры инновационной активности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Всемирный банк, OECD и Global Innovation Index (обобщение по источникам).
</a:t>
            </a:r>
            <a:endParaRPr lang="en-US" sz="806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типичную связь между вложениями в науку, патентованием и конкурентоспособностью высокотехнологичных отраслей. Полная картина зависит от методики рейтингов и набора индикаторов.
</a:t>
            </a:r>
            <a:pPr algn="l" indent="0" marL="0">
              <a:lnSpc>
                <a:spcPct val="150041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обычно сочетают значительные инвестиции в НИОКР и активное патентование с сильной высокотехнологичной экспортной базой. В число часто упоминаемых также входят Япония, Китай и Швеция.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фактор — высокое энергопотребление дата-центров, а также потребность в постоянном обновлении вычислительной инфраструктуры. Поэтому экологические эффекты требуют оценки по всему жизненному циклу.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растут новые экологические проблемы: добыча редкоземельных металлов, утилизация электроники и быстрый износ техники увеличивают нагрузку на ресурсные циклы.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решения помогают снижать вредные выбросы и повышать эффективность использования воды и сырья. Это достигается более чистыми технологическими процессами и автоматизированным контролем параметров производства.
</a:t>
            </a:r>
            <a:endParaRPr lang="en-US" sz="112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ускоряет энергосбережение и развитие «чистой» энергетики: электромобилей, солнечных и ветровых установок, а также систем переработки отходов и мониторинга выбросов.
</a:t>
            </a:r>
            <a:endParaRPr lang="en-US" sz="1181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 экологическая трансформация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тренд (без привязки к конкретным метрикам). Представлены относительные уровни интереса и ожидаемой роли.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технологические тренды
</a:t>
            </a:r>
            <a:pPr algn="l" indent="0" marL="0">
              <a:lnSpc>
                <a:spcPct val="120000"/>
              </a:lnSpc>
              <a:buNone/>
            </a:pPr>
            <a:r>
              <a:rPr lang="en-US" sz="2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возникает там, где новые решения объединяются с большими данными, автоматизацией и цифровыми платформами, а результаты интегрируются в повседневные процессы бизнеса и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освоения технологий напрямую влияют на конкурентоспособность стран: выигрывает тот, кто быстрее переносит разработки в образование, промышленность и управление.
</a:t>
            </a:r>
            <a:endParaRPr lang="en-US" sz="1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как главный двигатель развития мирового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перестроила структуру мировой экономики: усилила роль науки и информации, ускорила экономический рост и создала глобальные цепочки стоимости. В то же время она требует управления социальными и экологическими рисками и безопасного внедрения технологий.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2026-05-14T00:15:07Z</dcterms:created>
  <dcterms:modified xsi:type="dcterms:W3CDTF">2026-05-14T00:15:07Z</dcterms:modified>
</cp:coreProperties>
</file>