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плоскостью: ключевая идея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показывает, насколько прямая «наклоняется» относительно плоскости в пространстве.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курсе геометрии 11 класса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относится к стереометрии и нужна для работы с призмой, пирамидой, цилиндром и параллелепипедом. Через угол между прямой и плоскостью находят наклон ребер, высоты и диагонали, которые задаются в пространстве. Он связывает геометрию с инженерными задачами: уклонами крыш, лестниц и траекторий по наклонной поверхности.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угла между прямой и плоскостью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 равен углу между заданной прямой и её ортогональной проекцией на эту плоскость. Такой подход делает определение строгим и пригодным для вычислений.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параллельна плоскости, то её ортогональная проекция совпадает по направлению, и угол равен 0°. Это отражает отсутствие «наклона» относительно плоскости.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перпендикулярна плоскости, то её проекция на плоскость вырождается в точку, а соответствующий угол считают равным 90°. В школьных задачах рассматривают именно острый или прямой вариант наклона.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как «тень» на 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задаются плоскость, прямая, точка пересечения и перпендикуляр, опущенный из точки на плоскость. Ортогональная проекция прямой на плоскость — это её «тень» на плоскости, полученная при перпендикулярном переносе.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ортогональная проекция прямой на плоскость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для тригонометрии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прямая, её проекция и построенный перпендикуляр образуют прямоугольный треугольник. Именно в нём угол между прямой и плоскостью совпадает с выбранным острым углом, а значит, удобно применять тригонометрические соотношения.
</a:t>
            </a:r>
            <a:endParaRPr lang="en-US" sz="8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угла между прямой и плоскостью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выстраиваются так, чтобы выделить ортогональную проекцию и прямоугольный треугольник.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Катетами становятся высота и проекция, а гипотенузой — наклонный отрезок, поэтому появляются удобные формулы Пифагора и тригонометрии.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свойства ортогональных построений в школьной стереометрии.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появляется из-за взаимной перпендикулярности построенных линий.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h по сравнению с l растёт, увеличивается и отношение h/l, а вместе с ним «крутизна» наклона прямой к плоскости.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угол при увеличении наклона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монотонный рост: при малой высоте угол близок к нулю, а при приближении h к l угол стремится к 90°, то есть к перпендикулярности.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зависимость sin α = h/l (значения рассчитаны для демонстрации связи угла и отношения h/l).
</a:t>
            </a:r>
            <a:endParaRPr lang="en-US" sz="6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синус угла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l — длина наклонного отрезка, а h — расстояние от точки до плоскости, то для острого угла справедливо соотношение sin α = h/l. Формула работает, когда известны обе величины.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удобен тем, что h — это именно «высота» к плоскости, то есть длина перпендикуляра, а l — гипотенуза прямоугольного треугольника, возникающего при проекции.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α измеряют в градусах и рассматривают диапазон 0°–90°. Для самопроверки достаточно здравого смысла: h не может превышать l, иначе синус был бы больше 1.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92947"/>
            <a:ext cx="4418400" cy="13645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фиксирует, как меняется угол в зависимости от взаимного положения прямой и плоскости, и объясняет смысл каждого значения.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расположения прямой относительно плоскости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угла определяется направлением прямой относительно плоскости: оно не зависит от длины произвольно выбранного отрезка на этой прямой, а зависит от выбранного ориентира на плоскости.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свойства пространственных углов в школьном курсе стереометрии.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 прямой и плоскости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образует с плоскостью угол 90°, то по определению она перпендикулярна этой плоскости. Этот признак сразу переводит задачу о «наклоне» в проверку перпендикулярности.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Эквивалентный способ: прямая перпендикулярна плоскости, если она перпендикулярна любой прямой, лежащей в этой плоскости, при условии, что эти линии пересекаются в одной точке.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особенно полезен в задачах на доказательство: когда требуется обосновать перпендикулярность ребра, высоты или диагонали основанию, обычно находят подходящую прямую внутри плоскости для проверки. 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задача из стереометрии 11 класса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 призмы: угол к основанию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— призма или параллелепипед: отмечено ребро и высота фигуры, а также элементы основания. Нужно найти угол наклона ребра к плоскости основания. Решение начинается с ортогональной проекции ребра на основание и выделения прямоугольного треугольника, где удобны Пифагор и синус острого угла.
</a:t>
            </a:r>
            <a:endParaRPr lang="en-US" sz="99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пирамиды: от проекции к ответу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пирамиде обычно дано ребро (или диагональ) и высота относительно основания. Требуется определить угол между выбранным отрезком и плоскостью основания. Постройте перпендикуляр из точки основания к плоскости и найдите длины в проекции: дальше синус связывает высоту и длину наклонного отрезка.
</a:t>
            </a:r>
            <a:endParaRPr lang="en-US" sz="976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угол между прямой и плоскостью чаще всего удобнее переходить к прямоугольному треугольнику, где известны высота h и наклонный отрезок l — тогда напрямую работает sin α.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тригонометрические функции чаще всего применяются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 синуса и косинуса: выбор функции определяется тем, какие величины дали в условии. Тангенс появляется реже, когда просят отношение катетов.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задач (без привязки к конкретной выборке), дата: 2026-05-12
</a:t>
            </a:r>
            <a:endParaRPr lang="en-US" sz="6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решениях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подмена угла между прямой и плоскостью углом между прямой и перпендикуляром к плоскости. Эти углы дополняют друг друга до 90°, поэтому ответ меняется принципиально.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использование неортогональной, а произвольной проекции. Угол между прямой и плоскостью определяется через именно ортогональную проекцию, иначе полученная тригонометрическая связь неверна.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и пятая ошибки вместе: перепутанные высота h и длина наклонного отрезка l, а также ответ вне диапазона 0°–90°. Это обычно сигнал, что модель или формула выбраны ошибочно.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выбор неправильного треугольника без прямого угла. Если в построении не выделен прямоугольный треугольник, то применять Пифагора и стандартные отношения катетов и гипотенузы нельзя.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решения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контроля построения: от выбора плоскости и перпендикуляра до сопоставления угла с диапазоном 0°–90°.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задачах и реальных ситуациях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уклоны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расчёте уклона крыши, лестницы или пандуса ищут угол наклона линии относительно горизонтали. В геометрической модели это сводится к углу между прямой и плоскостью основания.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Геодезия и картография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местности измеряют перепады высот и наклон линий маршрута. Геометрический аппарат помогает связать высоту подъёма с длиной наклонного участка и определить нужный угол.
</a:t>
            </a:r>
            <a:endParaRPr lang="en-US" sz="883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по наклонной траектории и расчёте направления силы учитывают угол наклона относительно опорной поверхности. Он выражается через проекции и прямоугольный треугольник.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всегда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перечисленных случаях ключевые величины сохраняются: высота подъёма, длина пути (наклонного отрезка) и угол относительно горизонтальной плоскости. Эти параметры напрямую управляют точностью расчётов.
</a:t>
            </a:r>
            <a:endParaRPr lang="en-US" sz="8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029" y="1846057"/>
            <a:ext cx="395434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вида угла требуется свой способ построения. Таблица помогает быстро выбрать, какие элементы нужны и какую формулу применить после выделения прямоугольного треугольника.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пространственных углов и проекций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при выборе решения сначала уточняют вид угла, затем выполняют «правильное» построение. Только после этого появляются корректные тригонометрические связи.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и стандартные определения пространственных углов (обобщение).
</a:t>
            </a:r>
            <a:endParaRPr lang="en-US" sz="6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α задан, то отношение h/l остаётся постоянным: меняются масштабы, но пропорция сторон сохраняет тот же наклон.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угла с отношением высоты к длине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подчёркивает: один и тот же угол соответствует одной и той же геометрической пропорции h/l. Следовательно, важно правильно определить высоту и наклонный отрезок.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зависимости (точные значения не привязаны к конкретному условию), дата: 2026-05-12
</a:t>
            </a:r>
            <a:endParaRPr lang="en-US" sz="6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правильность ответа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границы: угол α в школьных задачах на угол между прямой и плоскостью всегда находится в промежутке 0°–90°. Выход за пределы почти всегда означает ошибку в модели.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«соответствие смыслу»: если h заметно меньше l, то угол должен быть небольшим. Если высота близка к длине наклонного отрезка, угол приближается к 90°.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Перепроверьте построение проекций: ортогональная проекция и перпендикуляр к плоскости должны быть выполнены корректно. Неправильная проекция часто приводит к верной формуле, но неверному числу.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тригонометрическую формулу с данными условия. Если известны h и l — нужен синус; если известна проекция p — косинус. Ошибка в выборе функции даёт заметный сдвиг ответа.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в реальных объектах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Пандус: когда геометрия становится удобством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Пандус на практике должен обеспечивать допустимый уклон, чтобы им было безопасно пользоваться. В модели угол между линией движения и плоскостью пола выражает связь высоты подъёма и длины пути. Отсюда — точный расчёт наклона без догадок.
</a:t>
            </a:r>
            <a:endParaRPr lang="en-US" sz="913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 лестничный марш: баланс формы и требований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наклона крыши и удобство лестничного марша определяются тем, насколько «круто» расположена прямая относительно горизонтали. В геометрической формулировке это угол между прямой и плоскостью основания. Поэтому стереометрия напрямую помогает следовать инженерным нормам.
</a:t>
            </a:r>
            <a:endParaRPr lang="en-US" sz="877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плоскостью: от проекции к ответу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 находится через ортогональную проекцию прямой на эту плоскость. Основная формула в школьных задачах: sin α = h / l. Понимание проекции и прямоугольного треугольника делает решение надёжным и проверяемым.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2026-05-12T06:37:16Z</dcterms:created>
  <dcterms:modified xsi:type="dcterms:W3CDTF">2026-05-12T06:37:16Z</dcterms:modified>
</cp:coreProperties>
</file>