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Пропорции: равенство отношений и их значение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равенство отношений и его применение в задачах.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Пропорции помогают считать покупки, читать карты, смешивать ингредиенты и решать задачи на движение.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Пропорции вокруг нас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589925" y="201227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показывает, как связаны две величины: сколько раз одна больше другой или какую часть составляет. Его можно записать разными способами: 12:3, 8 к 2, 20/5.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89689" y="157505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величин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89925" y="373232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отношении важно понимать, что сравниваются одинаковые по смыслу величины: деньги с деньгами, длина с длиной, количество с количеством. Тогда сравнение получается точным и понятным.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89689" y="329510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отношение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32185" y="201227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отношения похожа на дробь, поэтому его удобно сокращать и преобразовывать. Например, 12:3 можно упростить до 4:1, разделив обе части на одно и то же число.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4831950" y="157505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дробью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4832185" y="373232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отношение ещё не пропорция. Пропорция появляется тогда, когда два отношения равны, например 2:3 = 4:6. Это равенство и лежит в основе темы.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4831950" y="329510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и пропорция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отношение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717581"/>
            <a:ext cx="8345100" cy="18662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62075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Пропорцию записывают как a: b = c: d или a/b = c/d. Обе записи означают одно и то же: два отношения имеют одинаковую величину.
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62066" y="1268292"/>
            <a:ext cx="182788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формы записи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848400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линейки, шкалы или отрезки помогают увидеть, что отношения совпадают. Визуальная проверка делает запись пропорции понятнее и помогает запомнить её структуру.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6848391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Наглядный смысл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719577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перепутать крайние и средние члены, можно получить неверный ответ при решении уравнения. Поэтому расположение чисел в пропорции нужно видеть очень внимательно.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4719567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2590753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пропорции всегда четыре члена. Крайними называют a и d, а средними — b и c. Эти названия нужны, чтобы удобно применять правило проверки.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2590744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члена пропорции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пропорции и её части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через произведения крайних и средних членов на простом примере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запись на пропорцию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13100" y="1712623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позволяет находить неизвестный член пропорции и проверять правильность решения в уравнениях с отношениями.
</a:t>
            </a:r>
            <a:endParaRPr lang="en-US" sz="19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4397400"/>
            <a:ext cx="50460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правило по теме «Пропорции»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25800" y="2845358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равных отношения образуют пропорцию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5800" y="1443133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3439" y="1145300"/>
            <a:ext cx="7997223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несколько записей и проверим их по основному свойству пропорции.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отношения сохраняются, если обе части умножить или разделить на одно и то же число.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«Пропорции»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верных и неверных пропорций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на графике образуют закономерный рост: каждая следующая покупка добавляет одинаковую сумму за одну тетрадь.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меняется прямо пропорционально количеству, потому что стоимость одной тетради остаётся постоянной.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пример: тетради по 20 руб.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пропорциональность на числовом примере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6047" y="3217325"/>
            <a:ext cx="43800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3597" y="3217325"/>
            <a:ext cx="328500" cy="43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5447" y="1498750"/>
            <a:ext cx="439200" cy="390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8247" y="1498750"/>
            <a:ext cx="439200" cy="390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2" name="Text 1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ингредиентов увеличивается вместе с числом порций. Чтобы блюдо получилось таким же по вкусу и густоте, все компоненты нужно изменять одинаково.
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Рецепты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таких задачах есть постоянная величина: цена за единицу, скорость или норма расхода. Именно она показывает, насколько связаны две величины.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цена за одну вещь не меняется, то общая стоимость растёт вместе с количеством. Чем больше одинаковых товаров, тем больше сумма к оплате.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постоянной скорости путь увеличивается вместе со временем. Если ехать дольше, можно преодолеть большее расстояние, а если меньше — расстояние будет короче.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пропорциональность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работников, тем меньше времени нужно на ту же работу при одинаковой производительности.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величин остаётся постоянным, значит это обратная пропорциональность.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пример: выполнение одной работы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пропорциональность на числовом примере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022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обратной пропорциональности одна величина увеличивается, а другая уменьшается. Это удобно в задачах, где общий объём работы или путь остаётся тем же, а меняется только распределение усилий или времени.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022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связи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63433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один человек выполняет работу дольше, то при увеличении числа работников время сокращается. Главное здесь — не равенство отношений, а постоянство произведения величин для одной и той же работы.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563433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и время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24667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одном и том же пути быстрее едущий человек или транспорт тратит меньше времени. Поэтому при решении задач важно сравнивать пары величин, у которых произведение остаётся одинаковым.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724667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и время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8859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простых задачах длина и ширина прямоугольника тоже могут быть связаны обратно пропорционально, если площадь не меняется. Тогда увеличение одной стороны требует уменьшения другой.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68859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при площади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пропорциональность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задач, где величины связаны отношением и неизвестным числом.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 пропорции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16"/>
            <a:ext cx="4146300" cy="19881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7700" y="1450916"/>
            <a:ext cx="4146300" cy="198811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парты, доска и двери выглядят маленькими, но сохраняют форму и взаимное расположение. Масштаб помогает понять, сколько сантиметров на плане соответствует реальным размерам в классе. Благодаря этому можно измерять и сравнивать объекты без посещения помещения.
</a:t>
            </a:r>
            <a:endParaRPr lang="en-US" sz="1114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класса на листе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377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города расстояния уменьшены, однако пропорция между изображением и реальной местностью остаётся точной. Если указан масштаб, можно вычислить длину маршрута до школы, парка или музея, не выходя из дома. Это удобно для планирования пути и времени.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6377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и маршрут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как пример пропорции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000" y="2246285"/>
            <a:ext cx="4335300" cy="15237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Стоимость одного и того же товара меняется пропорционально массе покупки, если цена за единицу не меняется.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за 1 кг постоянна, поэтому увеличение количества в несколько раз приводит к такому же увеличению стоимости.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 7 класса: цена 1 кг — 90 руб.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Пропорции в задачах на цену и количество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869075" y="2631417"/>
            <a:ext cx="21063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рецепте важны точные соотношения продуктов: если изменить их случайно, блюдо станет слишком густым, жидким, сладким или пресным. Пропорция помогает сохранить задуманный вкус и текстуру.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9075" y="2051375"/>
            <a:ext cx="2106300" cy="45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Сохраняют вкус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18250" y="2631417"/>
            <a:ext cx="21063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 же логика нужна при смешивании красок, сиропов и растворов. От правильного соотношения зависит цвет, концентрация и качество смеси, поэтому даже маленькая ошибка заметна сразу.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18250" y="2051375"/>
            <a:ext cx="2106300" cy="45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Работает и для смесей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93663" y="2631417"/>
            <a:ext cx="21063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известна пропорция для двух порций, её легко увеличить на четыре или шесть порций. Достаточно умножить обе части отношения на одно и то же число, не нарушая баланс ингредиентов.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3693663" y="2051375"/>
            <a:ext cx="2106300" cy="45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пересчитывать порции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Пропорции в рецептах и смешивании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пропорции чаще всего нужны там, где приходится сравнивать количество, расстояние или состав без сложных вычислений.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заметные для школьников примеры связаны с покупками, картами и работой по времени; остальные ситуации тоже встречаются регулярно.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примеры из школьных задач и повседневных ситуаций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пропорции встречаются чаще всего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512775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пропорции важно правильно найти крайние и средние члены. Ошибка в этом шаге приводит к неправильному произведению и, следовательно, к неверному ответу.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12625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выделяют члены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61600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вычислений полезно ещё раз подставить ответ в задачу. Такая проверка помогает заметить арифметическую ошибку или неудачный по смыслу результат.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61450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делают проверку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337188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умножить или разделить только один элемент отношения, равенство нарушается. Чтобы сохранить пропорцию, одинаковое преобразование нужно применять к обеим частям.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3337038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Меняют только одну часть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749388" y="2002354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Сантиметры и метры, минуты и часы нельзя сравнивать напрямую. Сначала нужно привести величины к одинаковым единицам, иначе даже верные вычисления дадут ошибочный результат.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4749237" y="1431454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переводят единицы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1924975" y="2002354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сравнивает две величины, а пропорция утверждает, что два отношения равны. Если перепутать эти понятия, решение задачи сразу становится неверным.
</a:t>
            </a:r>
            <a:endParaRPr lang="en-US" sz="900" dirty="0"/>
          </a:p>
        </p:txBody>
      </p:sp>
      <p:sp>
        <p:nvSpPr>
          <p:cNvPr id="18" name="Text 10"/>
          <p:cNvSpPr txBox="1"/>
          <p:nvPr/>
        </p:nvSpPr>
        <p:spPr>
          <a:xfrm>
            <a:off x="1924825" y="1431454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отношение и пропорцию
</a:t>
            </a:r>
            <a:endParaRPr lang="en-US" sz="1200" dirty="0"/>
          </a:p>
        </p:txBody>
      </p:sp>
      <p:sp>
        <p:nvSpPr>
          <p:cNvPr id="19" name="Text 11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пропорциями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022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найденное число подставляют обратно в исходную пропорцию. Если после замены оба отношения снова равны, значит, решение получено верно.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022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Подставить значение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63433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окончательной записью ответа нужно убедиться, что все величины измерены в одинаковых единицах. Это особенно важно в задачах на движение, покупки и масштаб.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563433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Сравнить единицы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24667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спросить себя, может ли такой ответ существовать в реальной ситуации. Цена не бывает отрицательной, а время не может быть меньше нуля.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724667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Оценить смысл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8859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расчёт и смысл совпадают, ответ можно считать надёжным. Такая проверка экономит время и помогает избегать случайных ошибок в итогах.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68859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вывод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в задаче на пропорцию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3046" y="1145300"/>
            <a:ext cx="6458008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собраны главные формулы и простые примеры, которые помогают быстрее распознавать тип связи между величинами.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показывают, как проверять равенство отношений и как решать задачи на изменение величин в прямой и обратной связи.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определения и учебные примеры по теме «Пропорции»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и короткие примеры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Пропорции помогают видеть связь величин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Пропорции делают математику понятной и полезной: они помогают считать покупки, читать карты, смешивать ингредиенты и решать задачи на движение. Чем увереннее ученик работает с отношениями, тем легче ему находить точный ответ.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2026-05-29T23:26:03Z</dcterms:created>
  <dcterms:modified xsi:type="dcterms:W3CDTF">2026-05-29T23:26:03Z</dcterms:modified>
</cp:coreProperties>
</file>