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Распутин: писатель нравственной памяти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совести, памяти и цене утрат в прозе Распутина.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и время перемен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вошёл в литературу в эпоху, когда деревня стремительно менялась, а привычный уклад жизни исчезал. На этом фоне Распутин сделал нравственный выбор человека главной темой своей прозы.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Сибири и формирование мировоззрения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бедность и близость к деревенскому быту дали будущему писателю живое знание повседневных забот. В его произведениях это выражается в точных деталях, узнаваемых сибирских реалиях и сдержанной интонации.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ранних лет определил его понимание мира как пространства нравственного испытания. Для Распутина важны не только события, но и внутреннее состояние человека, проверяемого памятью, долгом и верностью родному месту.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родился 15 марта 1937 года в Аталанке Иркутской области. Детство на Ангаре, среди суровой природы и крестьянского труда, рано приучило его к вниманию к человеку и его ответственности.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14352"/>
            <a:ext cx="449100" cy="3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путь писателя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Иркутске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окончил историко-филологический факультет Иркутского государственного университета в 1960 году. Университетское образование укрепило его интерес к истории слова и к точному наблюдению за жизнью.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газетах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он писал очерки, репортажи и заметки. Журналистика научила его видеть характер через поступок, а не через декларацию, и строить текст на конкретной жизненной ситуации.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рассказы сразу обнаружили его главную тему — нравственный выбор обычного человека. Уже в первых текстах заметны сдержанность, психологическая точность и интерес к внутренней правде.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наблюдательности и жизненного опыта помогло Распутину выработать узнаваемый стиль. Его проза с самого начала была обращена к совести, памяти и ответственности перед близкими.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0611"/>
            <a:ext cx="2060700" cy="19922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0827" y="2700466"/>
            <a:ext cx="2061000" cy="19925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888" y="2700466"/>
            <a:ext cx="2061000" cy="199256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32944" y="2700466"/>
            <a:ext cx="2061000" cy="19925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определили имя Распутина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59649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«Деньги для Марии»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крупная повесть сразу вывела автора в число заметных прозаиков. В ней бытовая история превращается в испытание сострадания, а помощь одному человеку становится мерилом нравственной зрелости всего сообщества.
</a:t>
            </a:r>
            <a:endParaRPr lang="en-US" sz="747" dirty="0"/>
          </a:p>
        </p:txBody>
      </p:sp>
      <p:sp>
        <p:nvSpPr>
          <p:cNvPr id="12" name="Text 3"/>
          <p:cNvSpPr txBox="1"/>
          <p:nvPr/>
        </p:nvSpPr>
        <p:spPr>
          <a:xfrm>
            <a:off x="262077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«Живи и помни»
</a:t>
            </a:r>
            <a:pPr algn="l" indent="0" marL="0">
              <a:lnSpc>
                <a:spcPct val="115000"/>
              </a:lnSpc>
              <a:buNone/>
            </a:pPr>
            <a:r>
              <a:rPr lang="en-US" sz="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сильных произведений о войне без фронтового героизма. Распутин показывает, как личная вина разрушает судьбу, а верность другому человеку становится тяжелее любого внешнего подвига.
</a:t>
            </a:r>
            <a:endParaRPr lang="en-US" sz="796" dirty="0"/>
          </a:p>
        </p:txBody>
      </p:sp>
      <p:sp>
        <p:nvSpPr>
          <p:cNvPr id="13" name="Text 4"/>
          <p:cNvSpPr txBox="1"/>
          <p:nvPr/>
        </p:nvSpPr>
        <p:spPr>
          <a:xfrm>
            <a:off x="468183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«Прощание с Матёрой»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 затопляемой деревне звучит как реквием по исчезающему миру. Через судьбу острова автор говорит о памяти предков, о цене прогресса и о разрыве между поколениями.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42893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«Пожар»
</a:t>
            </a:r>
            <a:pPr algn="l" indent="0" marL="0">
              <a:lnSpc>
                <a:spcPct val="115000"/>
              </a:lnSpc>
              <a:buNone/>
            </a:pPr>
            <a:r>
              <a:rPr lang="en-US" sz="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повести тревога становится общественной: рушатся связи, ослабевают нравственные опоры, растёт духовная пустота. Распутин показывает не только беду отдельного человека, но и кризис целого общества.
</a:t>
            </a:r>
            <a:endParaRPr lang="en-US" sz="7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тем в прозе Распутина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 смену интересов, а усложнение авторского взгляда: от частной житейской проблемы — к историческому и национальному масштабу.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сильнее у Распутина звучат память, ответственность и тревога за судьбу страны.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периодизации основных повестей и публицистики Валентина Распутина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«Деревенская проза» и ее особенности у Распутина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соединяет лиризм и строгость. Его проза спокойна по тону, но почти всегда строится вокруг острого конфликта, где решается вопрос совести и долга.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относится к повседневной речи и бытовой детали. Именно через точные жесты, предметы и интонации раскрывается характер героя и подлинность жизненной среды.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у Распутина — не фон, а живое пространство памяти. Она хранит труд предков, семейные связи и нравственные нормы, без которых человек теряет внутреннюю опору.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 оценки человека у Распутина — отношение к дому, матери, земле и памяти. Поэтому частная история у него всегда выходит к общему нравственному 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их смысловое ядро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крупных повестях Распутина меняются сюжеты, но сохраняется единый нравственный центр.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текстах сюжет служит испытанию совести, а не просто рассказу о событии.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Валентина Распутина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«Живи и помни»: драма вины и верности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Гуськов, дезертировавший с фронта, становится источником скрытой катастрофы. Его поступок разрушает не только собственную жизнь, но и судьбу близких, прежде всего Настёны.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Настёна оказывается перед мучительным выбором между любовью, жалостью и нравственным долгом. Распутин показывает её внутреннюю борьбу с большой психологической точностью и без внешнего пафоса.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строится как трагедия, где нет лёгкого выхода. Цена предательства оказывается выше личного счастья, а чужая вина ложится на человека, сохранившего совесть и сострадание.
</a:t>
            </a:r>
            <a:endParaRPr lang="en-US" sz="11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«Прощание с Матёрой» как символ исторической утраты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Матёра как образ родовой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Матёра в повести — это не просто место действия, а живая память о труде предков. Здесь дом, могилы и привычный уклад образуют единое пространство человеческой истории.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Затопление и разрыв с прошлым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Затопление деревни ради строительства плотины становится символом утраты корней. Техническая необходимость показана как событие, которое требует от человека ответа на вопрос: что нельзя разрушать без духовной потери?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конфликт в прозе Распутина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типового движения сюжета у Распутина: от нормы к внешнему давлению, затем к нравственному выбору и его последствиям.
</a:t>
            </a:r>
            <a:endParaRPr lang="en-US" sz="9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7" y="1821275"/>
            <a:ext cx="398700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0525" y="1861145"/>
            <a:ext cx="398700" cy="31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0902" y="1821275"/>
            <a:ext cx="398700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247" y="1843425"/>
            <a:ext cx="398700" cy="35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1624" y="1861145"/>
            <a:ext cx="398700" cy="3189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художественный стиль Распутина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строит сцену через конкретные бытовые штрихи: предмет, жест, звук, состояние погоды. Эта предметность делает деревенский мир убедительным и одновременно усиливает нравственный смысл происходящего.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и авторской интонации слышны разговорные обороты, местные слова и естественный ритм сельской речи. Благодаря этому персонажи говорят не отвлеченно, а как реальные люди со своим опытом и характером.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показывает мысль героя в движении, через сомнения, паузы и самооценку. Такой прием позволяет увидеть, как внешнее событие превращается во внутреннюю драму и нравственную проверку.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порог, окно, дорога, огонь и дом повторяются у Распутина как знаки памяти и уязвимости мира. Они связывают частную историю с более широким разговором о прошлом и ответственности.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Сибирский пейзаж у него не просто фон, а часть мировоззрения. Простор, река, деревня и трудовая повседневность формируют особую художественную атмосферу, где особенно заметна цена человеческого выбора.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мотивы творчества Распутина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мотивы связаны с домом и землей, а не с внешним событием. Именно поэтому его сюжеты воспринимаются как нравственные испытания, а не просто бытовые истории.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памяти, земли и выбора показывает: у Распутина частная судьба всегда измеряется мерой исторической и семейной ответственности.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повестям В. Г. Распутина: «Деньги для Марии», «Последний срок», «Живи и помни», «Прощание с Матёрой», «Пожар».
</a:t>
            </a:r>
            <a:endParaRPr lang="en-US" sz="5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и общественная роль писателя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выступал как писатель, для которого литература была формой морального разговора о стране. Он настаивал на ценности исторической памяти, преемственности поколений и уважения к нравственным основаниям жизни.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публицистике он поднимал темы войны, судьбы сибирской природы, вымирания деревни и последствий бездумной модернизации. Его позиция была связана не с лозунгом, а с тревогой за человеческое и культурное наследие.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читателей его голос стал примером нравственного консерватизма в лучшем смысле: не отказа от развития, а требования соотносить любое изменение с совестью, памятью и ответственностью перед будущим.
</a:t>
            </a:r>
            <a:endParaRPr lang="en-US" sz="12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признание Валентина Распутина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государственные награды писателя и их значение в культурной биографии.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показывают устойчивое общественное признание: от ранней оценки литературного влияния до позднего подтверждения его значения для русской культуры.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биографические сведения о В. Г. Распутине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культуры в произведениях Распутина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Распутина экология начинается не с лозунга о природе, а с вопроса о среде, в которой человек сохраняет речь, память, привычки и нравственные ориентиры. Без этого исчезает культурный ландшафт личности.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берега, деревни или родового дома в его прозе означает не только хозяйственную потерю. Это знак обрыва связи с предками, местной историей и опытом, который делает человека внутренне устойчивым.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Кладбище, порог, старая изба и знакомая дорога у него обретают символическую силу. Через них читается мысль о том, что пространство жизни несет в себе память поколений и требует бережного отношения.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экологическая тема у писателя расширяется до культурной: сохранить природу значит сохранить язык, уклад, человеческое достоинство и способность жить не только удобно, но и ответственно.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Распутина в русской литературе XX 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 традиции нравственного реализма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продолжил линию русской литературы, где важнее всего внутренний суд над собой и ответственность перед другими. Его проза напоминает, что большой сюжет может родиться из тихой деревенской жизни, если в ней происходит нравственный перелом.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Сибири и национальной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Сибирь изображена не как экзотика, а как живая историческая среда, в которой формируется характер человека. Поэтому на фотографиях и в литературном портрете он воспринимается как голос земли, памяти и сопротивления разрушению.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конфликтов в крупных повестях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сюжеты у Распутина строятся вокруг разных жизненных ситуаций, но все они ведут к проверке человека на совесть и верность.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острота конфликта связана с темами вины и исторической утраты, однако общий принцип остается единым: нравственный выбор важнее внешнего исхода.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конфликтов по повестям В. Г. Распутина: «Деньги для Марии», «Последний срок», «Живи и помни», «Прощание с Матёрой», «Пожар».
</a:t>
            </a:r>
            <a:endParaRPr lang="en-US" sz="5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Распутин остается важным для современного читателя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показывает, что технический прогресс сам по себе не решает человеческих проблем. Если исчезают память, совесть и связь с домом, то внешнее удобство не компенсирует внутреннюю пустоту.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его проза ценна тем, что заставляет спорить о долге, семье, ответственности и цене выбора. Это не готовые ответы, а серьезный материал для размышления и обсуждения.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помогают понять опыт утраты корней, переезда, разрыва между поколениями и смены привычного уклада. Эти вопросы особенно близки читателю, который живет в быстро меняющемся мире.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его текстов в том, что они обращены не к моде, а к устойчивым ценностям. Именно поэтому они продолжают говорить с новым поколением на понятном и важном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Распутин: голос нравственной памяти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показал, что судьба человека неотделима от памяти семьи, земли и страны. Его проза учит видеть в совести главный ориентир и беречь то, что делает человека человеком.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2026-05-23T18:06:13Z</dcterms:created>
  <dcterms:modified xsi:type="dcterms:W3CDTF">2026-05-23T18:06:13Z</dcterms:modified>
</cp:coreProperties>
</file>