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 превращение энергии в экосистеме
</a:t>
            </a:r>
            <a:endParaRPr lang="en-US" sz="515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возвращаются, энергия — рассеивается.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обмен и потери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получает энергию извне, но вещества использует многократно. Понять это помогают пищевые цепи, трофические уровни и первичная продукция, на которых строится жизнь сообщества.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экосистемы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вода, воздух, температура, почва и минеральные вещества создают условия существования организмов. От этих факторов зависит, какие виды могут жить в данной экосистеме и насколько активно она функционирует.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растения, водоросли и некоторые бактерии образуют органическое вещество из неорганических соединений. Они связывают солнечную энергию и становятся основой питания для всех остальных участников сообщества.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другие потребители получают готовые органические вещества, поедая растения или других животных. Через их питание вещества и энергия переходят от одного трофического уровня к следующему.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разлагают остатки организмов до простых соединений. Благодаря им элементы снова становятся доступными растениям, а круговорот веществ не прерывается.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виды и их взаимодействия, тем устойчивее экосистема. Стабильность обеспечивают не только численность организмов, но и прочность связей между ними.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 экосистеме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движение веществ между неживой средой, организмами и редуцентами.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 — вход энергии в экосистему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956" y="1687625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идёт в хлоропластах зелёных растений, водорослей и некоторых бактерий. Именно эти организмы первыми улавливают световую энергию и переводят её в химическую форму.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533956" y="2254991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реакции необходимы углекислый газ и вода. Они поступают из воздуха и почвы, а затем используются клетками для построения органических молекул, прежде всего глюкозы.
</a:t>
            </a:r>
            <a:endParaRPr lang="en-US" sz="857" dirty="0"/>
          </a:p>
        </p:txBody>
      </p:sp>
      <p:sp>
        <p:nvSpPr>
          <p:cNvPr id="14" name="Text 4"/>
          <p:cNvSpPr txBox="1"/>
          <p:nvPr/>
        </p:nvSpPr>
        <p:spPr>
          <a:xfrm>
            <a:off x="533956" y="2822366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образуются органические вещества и кислород. Органика служит источником энергии и строительным материалом, а кислород поддерживает дыхание большинства живых организмов.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540205" y="3389751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продукция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фотосинтез создаёт первичную продукцию экосистемы. Без неё не было бы пищи для консументов, а трофические цепи не смогли бы существовать.
</a:t>
            </a:r>
            <a:endParaRPr lang="en-US" sz="959" dirty="0"/>
          </a:p>
        </p:txBody>
      </p:sp>
      <p:sp>
        <p:nvSpPr>
          <p:cNvPr id="16" name="Text 6"/>
          <p:cNvSpPr txBox="1"/>
          <p:nvPr/>
        </p:nvSpPr>
        <p:spPr>
          <a:xfrm>
            <a:off x="531100" y="3957124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запускает весь поток вещества и энергии, связывая неживую природу с живой. От его интенсивности зависит устойчивость и продуктивность сообщества.
</a:t>
            </a:r>
            <a:endParaRPr lang="en-US" sz="9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Линдемана; школьный курс экологии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по трофическим уровням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энергии связаны с дыханием, движением, ростом и поддержанием жизненных функций 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трофический уровень, тем меньше энергии остаётся для следующего звена цепи.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Линдемана; школьный курс биологии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Остальная энергия расходуется организмами и рассеивается в виде тепла, поэтому поток идёт только в одном направлении.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обычно переходит на следующий трофический уровень.
</a:t>
            </a:r>
            <a:endParaRPr lang="en-US" sz="31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 разложение органических остатков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разлагает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работу выполняют бактерии и грибы. Они используют мёртвые организмы, листья, древесину и экскременты как источник веществ и энергии для своей жизнедеятельности.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разложении сложные органические соединения превращаются в воду, углекислый газ и минеральные соли. Эти вещества снова могут быть использованы растениями.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редуцентов органические остатки накапливались бы в среде, а элементы не возвращались бы в круговорот. Тогда экосистема быстро потеряла бы способность к самоподдержанию.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почвой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особенно активно работают в почве, где разложение идёт непрерывно. Их деятельность повышает плодородие и поддерживает рост новых поколений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биогеохимические круговороты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накапливаются элементы и какие процессы возвращают их в живую природу.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идёт обмен между резервуарами, тем активнее поддерживается жизнь в экосистеме.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в экосистеме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 цепям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Органический углерод передаётся от растений к животным, грибам и бактериям через пищевые связи.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дыхании, разложении и горении органики углерод снова выделяется в виде углекислого газа.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круговорота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сжигание ископаемого топлива и сокращение площади растительности усиливают накопление CO2 в атмосфере.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CO2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усваивают углекислый газ из атмосферы при фотосинтезе и включают углерод в состав органических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 и его значение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919458" y="152843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азота сосредоточена в атмосфере, но в молекулярной форме он недоступен большинству организмов. Поэтому экосистеме нужны бактерии, которые переводят его в соединения, усваиваемые растениями.
</a:t>
            </a:r>
            <a:endParaRPr lang="en-US" sz="788" dirty="0"/>
          </a:p>
        </p:txBody>
      </p:sp>
      <p:sp>
        <p:nvSpPr>
          <p:cNvPr id="12" name="Text 3"/>
          <p:cNvSpPr txBox="1"/>
          <p:nvPr/>
        </p:nvSpPr>
        <p:spPr>
          <a:xfrm>
            <a:off x="2919458" y="213894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 почве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Азотфиксирующие, нитрифицирующие и аммонифицирующие бактерии последовательно изменяют его форму. В почве возникают аммоний и нитраты, которые становятся основой питания растений и дальнейшей передачи по цепям питания.
</a:t>
            </a:r>
            <a:endParaRPr lang="en-US" sz="723" dirty="0"/>
          </a:p>
        </p:txBody>
      </p:sp>
      <p:sp>
        <p:nvSpPr>
          <p:cNvPr id="13" name="Text 4"/>
          <p:cNvSpPr txBox="1"/>
          <p:nvPr/>
        </p:nvSpPr>
        <p:spPr>
          <a:xfrm>
            <a:off x="2919458" y="2749449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 живую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поглощают доступные соединения азота, после чего элемент входит в состав аминокислот, белков, ферментов и нуклеиновых кислот. Так азот становится частью клеточных структур и процессов обмена.
</a:t>
            </a:r>
            <a:endParaRPr lang="en-US" sz="788" dirty="0"/>
          </a:p>
        </p:txBody>
      </p:sp>
      <p:sp>
        <p:nvSpPr>
          <p:cNvPr id="14" name="Text 5"/>
          <p:cNvSpPr txBox="1"/>
          <p:nvPr/>
        </p:nvSpPr>
        <p:spPr>
          <a:xfrm>
            <a:off x="2919458" y="337523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отмирания организмов и разложения остатков часть азота снова переходит в почву, а денитрифицирующие бактерии возвращают его в атмосферу. Благодаря этому круговорот не прерывается.
</a:t>
            </a:r>
            <a:endParaRPr lang="en-US" sz="788" dirty="0"/>
          </a:p>
        </p:txBody>
      </p:sp>
      <p:sp>
        <p:nvSpPr>
          <p:cNvPr id="15" name="Text 6"/>
          <p:cNvSpPr txBox="1"/>
          <p:nvPr/>
        </p:nvSpPr>
        <p:spPr>
          <a:xfrm>
            <a:off x="2919458" y="4001005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непрерывного кругооборота азота растения быстро испытывали бы дефицит питательных соединений, а рост и продуктивность сообщества снижались бы. Этот цикл поддерживает образование биомассы и устойчивость экосистемы.
</a:t>
            </a:r>
            <a:endParaRPr lang="en-US" sz="7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83458"/>
            <a:ext cx="384900" cy="34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62075"/>
            <a:ext cx="384900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32435" y="1547825"/>
            <a:ext cx="206700" cy="41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и роль влаги в жизни экосистем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 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непрерывно переходит из жидкого состояния в пар, затем конденсируется и возвращается на поверхность в виде осадков. Именно так поддерживается обмен влаги между сушей, водоёмами и атмосферой.
</a:t>
            </a:r>
            <a:endParaRPr lang="en-US" sz="1081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 только потребляют воду, но и активно испаряют её через листья. Транспирация помогает перемещать растворы веществ, охлаждает растение и связывает водный режим с фотосинтезом.
</a:t>
            </a:r>
            <a:endParaRPr lang="en-US" sz="1046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жизненных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 фотосинтеза, растворения веществ и химических реакций в клетке. Она участвует в транспорте питательных соединений и помогает сохранять внутреннюю среду организма.
</a:t>
            </a:r>
            <a:endParaRPr lang="en-US" sz="1010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 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влажности организмы легче сохраняют водный баланс, а при дефиците влаги усиливается перегрев и замедляются жизненные процессы. Поэтому климат напрямую влияет на активность экосистем.
</a:t>
            </a:r>
            <a:endParaRPr lang="en-US" sz="991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продуктивность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снижает рост растений, ограничивает разложение органики и уменьшает первичную продукцию. В засушливых условиях экосистема становится более уязвимой к внешним изменениям.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экологии; качественное сравнение без привязки к конкретному региону.
</a:t>
            </a:r>
            <a:endParaRPr lang="en-US" sz="60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первичной продукции в разных экосистемах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общий экологический принцип: чем благоприятнее сочетание влаги, температуры и освещённости, тем больше органического вещества создают продуценты.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луг отличаются высокой продуктивностью, а пустыня резко уступает им из-за дефицита воды. Продуктивность определяется прежде всего условиями среды.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пищевые сети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травы к хищнику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лугу всё начинается с растений: они создают органическое вещество, которым питаются травоядные. Затем энергия переходит к хищникам, а каждая следующая ступень зависит от предыдущей. Такая цепь наглядно показывает направление переноса вещества и энергии в экосистеме.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вместо одной линии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организм редко связан только с одним источником пищи. Один вид может поедать несколько объектов и сам становиться добычей разных животных, поэтому цепи переплетаются в сложную сеть. Именно эта взаимосвязанность делает сообщество более устойчивым к изменениям.
</a:t>
            </a:r>
            <a:endParaRPr lang="en-US" sz="8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солнечной энергии к тепловым потерям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входит в экосистему, проходит через трофические уровни и постепенно рассеивается в виде тепла.
</a:t>
            </a:r>
            <a:endParaRPr lang="en-US" sz="10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положений экологии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круговорота веществ и потока энергии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главное различие между двумя основными процессами в экосистеме: вещества возвращаются в систему, а энергия проходит через неё только один раз.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обеспечивает обновление ресурсов, а поток энергии — работу живых систем. Устойчивость экосистемы возможна только при одновременном существовании обоих процессов.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биогеохимические круговороты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площадей уменьшает поглощение углекислого газа и снижает образование органического вещества. В результате ослабевают как круговорот углерода, так и способность экосистемы к самовосстановлению.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Избыточные удобрения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внесение минеральных удобрений нарушает естественный круговорот азота. Нитраты накапливаются в почвах и водоёмах, что усиливает рост водорослей и ухудшает состояние водных экосистем.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в почве и воде подавляют работу бактерий и грибов-редуцентов. Разложение органики замедляется, а возврат минеральных веществ в среду становится менее эффективным.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становятся эвтрофикация, деградация почв, снижение биоразнообразия и потеря устойчивости. Чем сильнее нарушены круговороты, тем труднее экосистеме сохранять равновесие.
</a:t>
            </a:r>
            <a:endParaRPr lang="en-US" sz="13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факторов; условное распределение для учебной схемы.
</a:t>
            </a:r>
            <a:endParaRPr lang="en-US" sz="69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нарушающие устойчивость экосистем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только отдельные угрозы, но и их накопительный эффект. Даже умеренные воздействия становятся опаснее при одновременном действии.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устойчивость сильнее всего влияет сочетание нескольких факторов: оно уменьшает биомассу, нарушает связи между организмами и замедляет восстановление экосистемы.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402376"/>
            <a:ext cx="45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114351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07" y="2781326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07" y="3538301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05276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устойчивой экосистемы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входит в сообщество, тем выше вероятность, что часть организмов компенсирует изменения среды. Разнообразие снижает риск резкого нарушения всей системы.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пищевых цепей образует сложную сеть, в которой исчезновение одного вида не обрывает все трофические отношения. Это делает экосистему более гибкой и надёжной.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быстро возвращают минеральные вещества в среду, поддерживая питание растений. Без эффективного разложения устойчивый круговорот веществ невозможен.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экосистема способна смягчать колебания численности организмов и сохранять относительное равновесие. Такой механизм особенно заметен в зрелых природных сообществах.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продуктивность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достаточной замкнутости круговоротов первичная продукция меняется умеренно и остаётся достаточной для всех трофических уровней. Это один из главных признаков экологической устойчивости.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возвращаются, энергия движет систему
</a:t>
            </a:r>
            <a:endParaRPr lang="en-US" sz="4715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экосистеме вещества совершают круговорот, а энергия проходит через трофические уровни и рассеивается. Именно поэтому живой мир зависит и от замкнутости обмена, и от постоянного притока солнечной энергии.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2026-06-02T01:40:04Z</dcterms:created>
  <dcterms:modified xsi:type="dcterms:W3CDTF">2026-06-02T01:40:04Z</dcterms:modified>
</cp:coreProperties>
</file>