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война: музы и пушки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испытывает слово, память и нравственный выбор писателя?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русской литературе XX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мировая, Гражданская и Великая Отечественная войны сделали литературу пространством свидетельства, личного опыта и духовной поддержки общества в годы исторических испытаний.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военная тема занимает особое место в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особенно заметны моральный выбор, цена поступка и ответственность перед товарищами, которые хроника передаёт гораздо беднее.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проза Твардовского, Симонова, Суркова, Шолохова и других авторов стали частью общей культурной памяти о войне.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не только ход боёв, но и внутренний мир человека: страх, надежду, потерю и чувство долга.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образ солдата в поэме «Василий Тёркин»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создавал поэму с 1942 года как военный корреспондент и публиковал её по главам в фронтовой печати. Поэтому текст звучал как живой разговор с читателем.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показан не как исключительный герой, а как обычный солдат с юмором, выносливостью и достоинством. Именно эта человечность сделала поэму символом фронтовой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литературу о войне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военная литература рождалась в разных точках общего опыта — на фронте, в тылу и в осаждённом 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фронтового и корреспондентского опыта подчёркивает близость писателей к событию, а не к его последующему пересказу.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военной литературы XX века; концептуальная схема для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как главный рубеж в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резко изменило литературный ритм: появились короткие стихи, призывные тексты, письма и газетные публикации, которые должны были поддерживать людей немедленно.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и в тылу укрепляются жанры очерка, дневника и поэмы. Литература фиксирует отступление, разлуку, ожидание писем и первые крупные потери.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усиливаются мотивы сопротивления, товарищества и надежды. Слово становится частью повседневной жизни через радио, фронтовые листки и печать.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1944–1945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потребность осмыслить цену победы и сохранить память о погибших. Военный опыт переходит из текущего свидетельства в литературную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о войне и их особенности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авторов, произведения и ключевые смыслы военной прозы и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показывает разные грани опыта: от ежедневной стойкости до нравственного испытания и послевоенного осмысления трагедии.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о Великой Отечественной войне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 и блокадный Ленинград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осаждённого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блокады Берггольц стала для ленинградцев не просто поэтом, а живым голосом, который звучал по радио и помогал выдерживать голод, холод и потери.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поддержки и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соединяют личное свидетельство и гражданскую ответственность. В них слышны боль, стойкость и доверие к человеческому достоинству даже в предельных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фронтовой текст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реального события к опубликованному и признанному литературному произведению.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 фронта как часть литературной памяти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 сохраняли естественную интонацию, простые слова и привычные обращения, благодаря чему сегодня звучат как подлинный голос времени.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формат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был связан с нехваткой времени, полевой почтой и цензурой. Именно сжатость делала каждую фразу особенно значимой и точной.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постоянно звучали тревога за родных, просьбы беречь себя и надежда на встречу. Через это раскрывается человеческая сторона войны.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треугольники нередко сохранялись в домашних архивах десятилетиями и стали первыми документами личной истории войны для многих семей.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военной прозы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анализа — произведения Шолохова, Васильева, Некрасова и Быкова, где военная тема раскрывается через судьбу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не только мотивы подвига, но и темы утраты, выбора и памяти, поэтому война показана как нравственное испытание.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произведениям: М. Шолохов «Судьба человека», Б. Васильев «А зори здесь тихие…», В. Некрасов «В окопах Сталинграда», В. Быков «Сотников». Условная шкала для учебной визуализации.
</a:t>
            </a:r>
            <a:endParaRPr lang="en-US" sz="8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опыт войны в литературе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на войне в литературе показана не только как медик или труженица тыла, но и как человек, который ежедневно удерживает других от отчаяния.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что фронтовая и блокадная реальность меняет привычные роли: забота, ожидание писем, помощь раненым и работа становятся формами подвига.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войне женский взгляд усиливает тему утраты: он фиксирует цену каждой жизни, разрушение семьи и необходимость сохранять человеческое тепло.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ракурс делает военную тему объёмнее: рядом с боем видны труд, страх, сострадание и внутренняя стойкость, без которых невозможно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на войне: три литературных свидетельства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которого война заставила взрослеть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восприятие войны особенно остро передаёт разрыв между довоенной нормой и жестокой реальностью. Голод, эвакуация и сиротство лишают ребёнка права на обычное детство и заставляют рано понимать цену хлеба, тепла и безопасности.
</a:t>
            </a:r>
            <a:endParaRPr lang="en-US" sz="8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Ленинградское детство под блокадой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блокадных текстах ребёнок становится мерой человеческой боли: он видит холод, пустые квартиры и исчезновение близких. Но в этих же историях звучит упорство жизни, которая продолжается через очереди, дневники, школьные тетради и память.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разрушен дом, но не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военном детстве показывают, как ребёнок хранит обрывки прежнего мира — игрушку, письмо, голос матери. Именно такие детали делают войну не абстрактной датой, а личной трагедией, пережитой слишком рано.
</a:t>
            </a:r>
            <a:endParaRPr lang="en-US" sz="9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войны в литературе: герой, жертва, свидетель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помогают увидеть войну с разных сторон: как испытание характера, как источник невосполнимых потерь и как предмет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дополняют друг друга: герой действует, жертва показывает цену действий, а свидетель сохраняет правду для будущих поколений.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военной литературы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пропаганда и художественная правда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писатель часто должен был учитывать редакционные ограничения и идеологические установки. Поэтому в газетных текстах сильнее звучали уверенность, бодрость и мобилизующий тон.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даже в таких условиях литература сохраняла способность передавать личный опыт: намёк, деталь, интонация и недосказанность помогали говорить о страхе и потере.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проза расширила границы допустимого изображения и вернула войне человеческую сложность. Так художественная правда стала точнее там, где официальная версия была слишком прямолинейной.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меняет язык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поэтика часто строится на сжатии: текст становится короче, плотнее и ближе к живой речи фронта.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войны стремится к точности и предельной выразительности, потому что в экстремальной ситуации лишние слова теряют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стихам и прозе военного времени; учебная обобщающая визуализация.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на уроке литературы в 11 классе
</a:t>
            </a:r>
            <a:endParaRPr lang="en-US" sz="245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текстом и историческими материалами на 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 и пушки: искусство как духовная опора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стихи и радиопередачи помогали людям выдерживать войну не потому, что отменяли страх, а потому, что возвращали чувство общности и смысла. В этом заключалась их моральная сила.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концерт, написанное письмо или прочитанный вслух стих становились знаком жизни среди разрушения. Искусство напоминало, что человек остаётся человеком даже в предельных обстоятельствах.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военная литература остаётся современной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напоминают, что ценность личности не исчезает даже в условиях насилия. Они учат видеть в человеке не функцию, а судьбу и характер.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 помогает понять, насколько хрупки безопасность и порядок. За миром всегда стоит труд памяти, ответственности и нравственного выбора.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соединяют поколения через историю семьи, города и страны. Они делают прошлое не чужим, а личным и значимым для каждого читателя.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способно сопротивляться забвению и лжи. Именно поэтому военная литература остаётся важной школой сочувствия, критического мышления и гражданской зрелости.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слово переживает войну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сохраняет живую правду о человеке на пределе, соединяя подвиг, боль и память. Пока звучит слово, у истории остаётся человеческое лицо.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2026-05-20T02:13:10Z</dcterms:created>
  <dcterms:modified xsi:type="dcterms:W3CDTF">2026-05-20T02:13:10Z</dcterms:modified>
</cp:coreProperties>
</file>